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0" r:id="rId1"/>
  </p:sldMasterIdLst>
  <p:sldIdLst>
    <p:sldId id="259" r:id="rId2"/>
    <p:sldId id="282" r:id="rId3"/>
    <p:sldId id="288" r:id="rId4"/>
    <p:sldId id="289" r:id="rId5"/>
    <p:sldId id="294" r:id="rId6"/>
    <p:sldId id="290" r:id="rId7"/>
    <p:sldId id="295" r:id="rId8"/>
    <p:sldId id="299" r:id="rId9"/>
    <p:sldId id="291" r:id="rId10"/>
    <p:sldId id="296" r:id="rId11"/>
    <p:sldId id="292" r:id="rId12"/>
    <p:sldId id="293" r:id="rId13"/>
    <p:sldId id="285" r:id="rId14"/>
    <p:sldId id="283" r:id="rId15"/>
    <p:sldId id="297" r:id="rId16"/>
    <p:sldId id="301" r:id="rId17"/>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98" d="100"/>
          <a:sy n="98" d="100"/>
        </p:scale>
        <p:origin x="110"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latin typeface="Tw Cen MT" panose="020B0602020104020603" pitchFamily="34" charset="0"/>
              </a:defRPr>
            </a:lvl1pPr>
          </a:lstStyle>
          <a:p>
            <a:r>
              <a:rPr lang="en-US" dirty="0"/>
              <a:t>Click to edit Master title style</a:t>
            </a:r>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latin typeface="Tw Cen MT" panose="020B0602020104020603" pitchFamily="34" charset="0"/>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rgbClr val="FFFFFF"/>
                </a:solidFill>
              </a:defRPr>
            </a:lvl1pPr>
          </a:lstStyle>
          <a:p>
            <a:fld id="{48A87A34-81AB-432B-8DAE-1953F412C126}" type="datetimeFigureOut">
              <a:rPr lang="en-US" smtClean="0"/>
              <a:pPr/>
              <a:t>4/21/2024</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3187178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3426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4/21/2024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34696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w Cen MT" panose="020B0602020104020603"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Tw Cen MT" panose="020B0602020104020603" pitchFamily="34" charset="0"/>
              </a:defRPr>
            </a:lvl1pPr>
            <a:lvl2pPr>
              <a:defRPr>
                <a:latin typeface="Tw Cen MT" panose="020B0602020104020603" pitchFamily="34" charset="0"/>
              </a:defRPr>
            </a:lvl2pPr>
            <a:lvl3pPr>
              <a:defRPr>
                <a:latin typeface="Tw Cen MT" panose="020B0602020104020603" pitchFamily="34" charset="0"/>
              </a:defRPr>
            </a:lvl3pPr>
            <a:lvl4pPr>
              <a:defRPr>
                <a:latin typeface="Tw Cen MT" panose="020B0602020104020603" pitchFamily="34" charset="0"/>
              </a:defRPr>
            </a:lvl4pPr>
            <a:lvl5pPr>
              <a:defRPr>
                <a:latin typeface="Tw Cen MT" panose="020B06020201040206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8A87A34-81AB-432B-8DAE-1953F412C126}" type="datetimeFigureOut">
              <a:rPr lang="en-US" smtClean="0"/>
              <a:t>4/21/2024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3142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atin typeface="Tw Cen MT" panose="020B0602020104020603" pitchFamily="34" charset="0"/>
              </a:defRPr>
            </a:lvl1pPr>
          </a:lstStyle>
          <a:p>
            <a:r>
              <a:rPr lang="en-US" dirty="0"/>
              <a:t>Click to edit Master title style</a:t>
            </a:r>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latin typeface="Tw Cen MT" panose="020B0602020104020603"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lvl1pPr>
              <a:defRPr>
                <a:latin typeface="Tw Cen MT" panose="020B0602020104020603" pitchFamily="34" charset="0"/>
              </a:defRPr>
            </a:lvl1pPr>
          </a:lstStyle>
          <a:p>
            <a:fld id="{48A87A34-81AB-432B-8DAE-1953F412C126}" type="datetimeFigureOut">
              <a:rPr lang="en-US" smtClean="0"/>
              <a:pPr/>
              <a:t>4/21/2024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487184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latin typeface="Tw Cen MT" panose="020B0602020104020603" pitchFamily="34" charset="0"/>
              </a:defRPr>
            </a:lvl1pPr>
          </a:lstStyle>
          <a:p>
            <a:r>
              <a:rPr lang="en-US" dirty="0"/>
              <a:t>Click to edit Master title style</a:t>
            </a:r>
          </a:p>
        </p:txBody>
      </p:sp>
      <p:sp>
        <p:nvSpPr>
          <p:cNvPr id="3" name="Content Placeholder 2"/>
          <p:cNvSpPr>
            <a:spLocks noGrp="1"/>
          </p:cNvSpPr>
          <p:nvPr>
            <p:ph sz="half" idx="1"/>
          </p:nvPr>
        </p:nvSpPr>
        <p:spPr>
          <a:xfrm>
            <a:off x="1143000" y="2057399"/>
            <a:ext cx="4754880" cy="4023360"/>
          </a:xfrm>
        </p:spPr>
        <p:txBody>
          <a:bodyPr/>
          <a:lstStyle>
            <a:lvl1pPr>
              <a:defRPr sz="2200">
                <a:latin typeface="Tw Cen MT" panose="020B0602020104020603" pitchFamily="34" charset="0"/>
              </a:defRPr>
            </a:lvl1pPr>
            <a:lvl2pPr>
              <a:defRPr sz="2000">
                <a:latin typeface="Tw Cen MT" panose="020B0602020104020603" pitchFamily="34" charset="0"/>
              </a:defRPr>
            </a:lvl2pPr>
            <a:lvl3pPr>
              <a:defRPr sz="1800">
                <a:latin typeface="Tw Cen MT" panose="020B0602020104020603" pitchFamily="34" charset="0"/>
              </a:defRPr>
            </a:lvl3pPr>
            <a:lvl4pPr>
              <a:defRPr sz="1600">
                <a:latin typeface="Tw Cen MT" panose="020B0602020104020603" pitchFamily="34" charset="0"/>
              </a:defRPr>
            </a:lvl4pPr>
            <a:lvl5pPr>
              <a:defRPr sz="1600">
                <a:latin typeface="Tw Cen MT" panose="020B0602020104020603" pitchFamily="34" charset="0"/>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67612" y="2057400"/>
            <a:ext cx="4754880" cy="4023360"/>
          </a:xfrm>
        </p:spPr>
        <p:txBody>
          <a:bodyPr/>
          <a:lstStyle>
            <a:lvl1pPr>
              <a:defRPr sz="2200">
                <a:latin typeface="Tw Cen MT" panose="020B0602020104020603" pitchFamily="34" charset="0"/>
              </a:defRPr>
            </a:lvl1pPr>
            <a:lvl2pPr>
              <a:defRPr sz="2000">
                <a:latin typeface="Tw Cen MT" panose="020B0602020104020603" pitchFamily="34" charset="0"/>
              </a:defRPr>
            </a:lvl2pPr>
            <a:lvl3pPr>
              <a:defRPr sz="1800">
                <a:latin typeface="Tw Cen MT" panose="020B0602020104020603" pitchFamily="34" charset="0"/>
              </a:defRPr>
            </a:lvl3pPr>
            <a:lvl4pPr>
              <a:defRPr sz="1600">
                <a:latin typeface="Tw Cen MT" panose="020B0602020104020603" pitchFamily="34" charset="0"/>
              </a:defRPr>
            </a:lvl4pPr>
            <a:lvl5pPr>
              <a:defRPr sz="1600">
                <a:latin typeface="Tw Cen MT" panose="020B0602020104020603" pitchFamily="34" charset="0"/>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48A87A34-81AB-432B-8DAE-1953F412C126}" type="datetimeFigureOut">
              <a:rPr lang="en-US" smtClean="0"/>
              <a:t>4/21/2024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58609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lvl1pPr>
              <a:defRPr>
                <a:latin typeface="Tw Cen MT" panose="020B0602020104020603" pitchFamily="34" charset="0"/>
              </a:defRPr>
            </a:lvl1pPr>
          </a:lstStyle>
          <a:p>
            <a:r>
              <a:rPr lang="en-US" dirty="0"/>
              <a:t>Click to edit Master title style</a:t>
            </a:r>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atin typeface="Tw Cen MT" panose="020B06020201040206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atin typeface="Tw Cen MT" panose="020B0602020104020603" pitchFamily="34" charset="0"/>
              </a:defRPr>
            </a:lvl1pPr>
            <a:lvl2pPr>
              <a:defRPr sz="2000">
                <a:latin typeface="Tw Cen MT" panose="020B0602020104020603" pitchFamily="34" charset="0"/>
              </a:defRPr>
            </a:lvl2pPr>
            <a:lvl3pPr>
              <a:defRPr sz="1800">
                <a:latin typeface="Tw Cen MT" panose="020B0602020104020603" pitchFamily="34" charset="0"/>
              </a:defRPr>
            </a:lvl3pPr>
            <a:lvl4pPr>
              <a:defRPr sz="1600">
                <a:latin typeface="Tw Cen MT" panose="020B0602020104020603" pitchFamily="34" charset="0"/>
              </a:defRPr>
            </a:lvl4pPr>
            <a:lvl5pPr>
              <a:defRPr sz="1600">
                <a:latin typeface="Tw Cen MT" panose="020B0602020104020603" pitchFamily="34" charset="0"/>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atin typeface="Tw Cen MT" panose="020B06020201040206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atin typeface="Tw Cen MT" panose="020B0602020104020603" pitchFamily="34" charset="0"/>
              </a:defRPr>
            </a:lvl1pPr>
            <a:lvl2pPr>
              <a:defRPr sz="2000">
                <a:latin typeface="Tw Cen MT" panose="020B0602020104020603" pitchFamily="34" charset="0"/>
              </a:defRPr>
            </a:lvl2pPr>
            <a:lvl3pPr>
              <a:defRPr sz="1800">
                <a:latin typeface="Tw Cen MT" panose="020B0602020104020603" pitchFamily="34" charset="0"/>
              </a:defRPr>
            </a:lvl3pPr>
            <a:lvl4pPr>
              <a:defRPr sz="1600">
                <a:latin typeface="Tw Cen MT" panose="020B0602020104020603" pitchFamily="34" charset="0"/>
              </a:defRPr>
            </a:lvl4pPr>
            <a:lvl5pPr>
              <a:defRPr sz="1600">
                <a:latin typeface="Tw Cen MT" panose="020B0602020104020603" pitchFamily="34" charset="0"/>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8A87A34-81AB-432B-8DAE-1953F412C126}" type="datetimeFigureOut">
              <a:rPr lang="en-US" smtClean="0"/>
              <a:t>4/21/2024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27684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w Cen MT" panose="020B0602020104020603" pitchFamily="34" charset="0"/>
              </a:defRPr>
            </a:lvl1pPr>
          </a:lstStyle>
          <a:p>
            <a:r>
              <a:rPr lang="en-US" dirty="0"/>
              <a:t>Click to edit Master title style</a:t>
            </a:r>
          </a:p>
        </p:txBody>
      </p:sp>
      <p:sp>
        <p:nvSpPr>
          <p:cNvPr id="3" name="Date Placeholder 2"/>
          <p:cNvSpPr>
            <a:spLocks noGrp="1"/>
          </p:cNvSpPr>
          <p:nvPr>
            <p:ph type="dt" sz="half" idx="10"/>
          </p:nvPr>
        </p:nvSpPr>
        <p:spPr/>
        <p:txBody>
          <a:bodyPr/>
          <a:lstStyle/>
          <a:p>
            <a:fld id="{48A87A34-81AB-432B-8DAE-1953F412C126}" type="datetimeFigureOut">
              <a:rPr lang="en-US" smtClean="0"/>
              <a:t>4/21/2024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10971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4/21/2024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1326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atin typeface="Tw Cen MT" panose="020B0602020104020603"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atin typeface="Tw Cen MT" panose="020B0602020104020603" pitchFamily="34" charset="0"/>
              </a:defRPr>
            </a:lvl1pPr>
            <a:lvl2pPr>
              <a:defRPr sz="2800">
                <a:latin typeface="Tw Cen MT" panose="020B0602020104020603" pitchFamily="34" charset="0"/>
              </a:defRPr>
            </a:lvl2pPr>
            <a:lvl3pPr>
              <a:defRPr sz="2400">
                <a:latin typeface="Tw Cen MT" panose="020B0602020104020603" pitchFamily="34" charset="0"/>
              </a:defRPr>
            </a:lvl3pPr>
            <a:lvl4pPr>
              <a:defRPr sz="2000">
                <a:latin typeface="Tw Cen MT" panose="020B0602020104020603" pitchFamily="34" charset="0"/>
              </a:defRPr>
            </a:lvl4pPr>
            <a:lvl5pPr>
              <a:defRPr sz="2000">
                <a:latin typeface="Tw Cen MT" panose="020B0602020104020603" pitchFamily="34"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954960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atin typeface="Tw Cen MT" panose="020B0602020104020603" pitchFamily="34" charset="0"/>
              </a:defRPr>
            </a:lvl1pPr>
          </a:lstStyle>
          <a:p>
            <a:r>
              <a:rPr lang="en-US" dirty="0"/>
              <a:t>Click to edit Master title style</a:t>
            </a:r>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atin typeface="Tw Cen MT" panose="020B0602020104020603"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4/21/2024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08711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48A87A34-81AB-432B-8DAE-1953F412C126}" type="datetimeFigureOut">
              <a:rPr lang="en-US" smtClean="0"/>
              <a:pPr/>
              <a:t>4/21/2024</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46735470"/>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D9308-AC49-4923-B8D7-C9DD1D08FDD0}"/>
              </a:ext>
            </a:extLst>
          </p:cNvPr>
          <p:cNvSpPr>
            <a:spLocks noGrp="1"/>
          </p:cNvSpPr>
          <p:nvPr>
            <p:ph type="ctrTitle"/>
          </p:nvPr>
        </p:nvSpPr>
        <p:spPr>
          <a:xfrm>
            <a:off x="417249" y="401857"/>
            <a:ext cx="11540971" cy="1524597"/>
          </a:xfrm>
          <a:solidFill>
            <a:schemeClr val="bg1"/>
          </a:solidFill>
        </p:spPr>
        <p:txBody>
          <a:bodyPr>
            <a:noAutofit/>
          </a:bodyPr>
          <a:lstStyle/>
          <a:p>
            <a:r>
              <a:rPr lang="en-US" sz="6000" b="1" dirty="0">
                <a:solidFill>
                  <a:srgbClr val="FF0000"/>
                </a:solidFill>
                <a:effectLst>
                  <a:outerShdw blurRad="38100" dist="38100" dir="2700000" algn="tl">
                    <a:srgbClr val="000000">
                      <a:alpha val="43137"/>
                    </a:srgbClr>
                  </a:outerShdw>
                </a:effectLst>
              </a:rPr>
              <a:t>Is Satan Real?  </a:t>
            </a:r>
            <a:br>
              <a:rPr lang="en-US" sz="5400" b="1" dirty="0">
                <a:solidFill>
                  <a:schemeClr val="accent2">
                    <a:lumMod val="75000"/>
                  </a:schemeClr>
                </a:solidFill>
                <a:effectLst>
                  <a:outerShdw blurRad="38100" dist="38100" dir="2700000" algn="tl">
                    <a:srgbClr val="000000">
                      <a:alpha val="43137"/>
                    </a:srgbClr>
                  </a:outerShdw>
                </a:effectLst>
              </a:rPr>
            </a:br>
            <a:r>
              <a:rPr lang="en-US" sz="4400" b="1" dirty="0">
                <a:solidFill>
                  <a:schemeClr val="accent2">
                    <a:lumMod val="75000"/>
                  </a:schemeClr>
                </a:solidFill>
                <a:effectLst>
                  <a:outerShdw blurRad="38100" dist="38100" dir="2700000" algn="tl">
                    <a:srgbClr val="000000">
                      <a:alpha val="43137"/>
                    </a:srgbClr>
                  </a:outerShdw>
                </a:effectLst>
              </a:rPr>
              <a:t>Exploring Scriptures &amp; Life of the Saints</a:t>
            </a:r>
            <a:endParaRPr lang="en-US" sz="5400" dirty="0">
              <a:solidFill>
                <a:schemeClr val="accent2">
                  <a:lumMod val="75000"/>
                </a:schemeClr>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6272D9C8-1613-4B83-B240-E8156D9B1F37}"/>
              </a:ext>
            </a:extLst>
          </p:cNvPr>
          <p:cNvSpPr>
            <a:spLocks noGrp="1"/>
          </p:cNvSpPr>
          <p:nvPr>
            <p:ph type="subTitle" idx="1"/>
          </p:nvPr>
        </p:nvSpPr>
        <p:spPr>
          <a:xfrm>
            <a:off x="1485974" y="3466952"/>
            <a:ext cx="2180491" cy="386188"/>
          </a:xfrm>
          <a:solidFill>
            <a:srgbClr val="0070C0"/>
          </a:solidFill>
        </p:spPr>
        <p:txBody>
          <a:bodyPr>
            <a:noAutofit/>
          </a:bodyPr>
          <a:lstStyle/>
          <a:p>
            <a:r>
              <a:rPr lang="en-US" sz="2200" i="1" dirty="0">
                <a:effectLst>
                  <a:outerShdw blurRad="38100" dist="38100" dir="2700000" algn="tl">
                    <a:srgbClr val="000000">
                      <a:alpha val="43137"/>
                    </a:srgbClr>
                  </a:outerShdw>
                </a:effectLst>
              </a:rPr>
              <a:t>Auxilium Website</a:t>
            </a:r>
          </a:p>
        </p:txBody>
      </p:sp>
      <p:sp>
        <p:nvSpPr>
          <p:cNvPr id="4" name="Text Box 11">
            <a:extLst>
              <a:ext uri="{FF2B5EF4-FFF2-40B4-BE49-F238E27FC236}">
                <a16:creationId xmlns:a16="http://schemas.microsoft.com/office/drawing/2014/main" id="{C3DA10CD-B634-44CF-BF57-BE98D62031FD}"/>
              </a:ext>
            </a:extLst>
          </p:cNvPr>
          <p:cNvSpPr txBox="1">
            <a:spLocks noChangeArrowheads="1"/>
          </p:cNvSpPr>
          <p:nvPr/>
        </p:nvSpPr>
        <p:spPr bwMode="auto">
          <a:xfrm>
            <a:off x="5823512" y="6340727"/>
            <a:ext cx="2515503"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lang="en-US" altLang="en-US" sz="900" b="1" i="1" dirty="0">
                <a:solidFill>
                  <a:srgbClr val="7030A0"/>
                </a:solidFill>
                <a:latin typeface="Century Gothic" panose="020B0502020202020204" pitchFamily="34" charset="0"/>
              </a:rPr>
              <a:t>Christopher Thnay-Hu </a:t>
            </a:r>
          </a:p>
        </p:txBody>
      </p:sp>
      <p:sp>
        <p:nvSpPr>
          <p:cNvPr id="5" name="Rectangle 12">
            <a:extLst>
              <a:ext uri="{FF2B5EF4-FFF2-40B4-BE49-F238E27FC236}">
                <a16:creationId xmlns:a16="http://schemas.microsoft.com/office/drawing/2014/main" id="{4840E388-3CC5-4BDF-9BF7-26A4670B8D54}"/>
              </a:ext>
            </a:extLst>
          </p:cNvPr>
          <p:cNvSpPr>
            <a:spLocks noChangeArrowheads="1"/>
          </p:cNvSpPr>
          <p:nvPr/>
        </p:nvSpPr>
        <p:spPr bwMode="auto">
          <a:xfrm>
            <a:off x="1485974" y="4494003"/>
            <a:ext cx="139653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Times New Roman" panose="02020603050405020304" pitchFamily="18" charset="0"/>
              </a:defRPr>
            </a:lvl1pPr>
            <a:lvl2pPr marL="742950" indent="-285750" eaLnBrk="0" hangingPunct="0">
              <a:defRPr sz="2400">
                <a:solidFill>
                  <a:schemeClr val="tx1"/>
                </a:solidFill>
                <a:latin typeface="Times New Roman" panose="02020603050405020304" pitchFamily="18" charset="0"/>
              </a:defRPr>
            </a:lvl2pPr>
            <a:lvl3pPr marL="1143000" indent="-228600" eaLnBrk="0" hangingPunct="0">
              <a:defRPr sz="2400">
                <a:solidFill>
                  <a:schemeClr val="tx1"/>
                </a:solidFill>
                <a:latin typeface="Times New Roman" panose="02020603050405020304" pitchFamily="18" charset="0"/>
              </a:defRPr>
            </a:lvl3pPr>
            <a:lvl4pPr marL="1600200" indent="-228600" eaLnBrk="0" hangingPunct="0">
              <a:defRPr sz="2400">
                <a:solidFill>
                  <a:schemeClr val="tx1"/>
                </a:solidFill>
                <a:latin typeface="Times New Roman" panose="02020603050405020304" pitchFamily="18" charset="0"/>
              </a:defRPr>
            </a:lvl4pPr>
            <a:lvl5pPr marL="2057400" indent="-228600" eaLnBrk="0" hangingPunct="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r>
              <a:rPr lang="en-US" altLang="en-US" sz="2000" b="1" dirty="0">
                <a:solidFill>
                  <a:srgbClr val="00B0F0"/>
                </a:solidFill>
                <a:latin typeface="Century Gothic" panose="020B0502020202020204" pitchFamily="34" charset="0"/>
              </a:rPr>
              <a:t>April 2024</a:t>
            </a:r>
          </a:p>
        </p:txBody>
      </p:sp>
      <p:pic>
        <p:nvPicPr>
          <p:cNvPr id="8" name="Picture 7">
            <a:extLst>
              <a:ext uri="{FF2B5EF4-FFF2-40B4-BE49-F238E27FC236}">
                <a16:creationId xmlns:a16="http://schemas.microsoft.com/office/drawing/2014/main" id="{E5472275-91E1-47E8-8EA2-12FF704E7555}"/>
              </a:ext>
            </a:extLst>
          </p:cNvPr>
          <p:cNvPicPr>
            <a:picLocks noChangeAspect="1"/>
          </p:cNvPicPr>
          <p:nvPr/>
        </p:nvPicPr>
        <p:blipFill>
          <a:blip r:embed="rId2"/>
          <a:stretch>
            <a:fillRect/>
          </a:stretch>
        </p:blipFill>
        <p:spPr>
          <a:xfrm>
            <a:off x="8254681" y="1993588"/>
            <a:ext cx="3346376" cy="42672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63305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66AE6C4-9EED-48BB-B7B4-5CB15D19D71A}"/>
              </a:ext>
            </a:extLst>
          </p:cNvPr>
          <p:cNvSpPr/>
          <p:nvPr/>
        </p:nvSpPr>
        <p:spPr>
          <a:xfrm>
            <a:off x="319596" y="147662"/>
            <a:ext cx="8851038" cy="6360716"/>
          </a:xfrm>
          <a:prstGeom prst="rect">
            <a:avLst/>
          </a:prstGeom>
        </p:spPr>
        <p:txBody>
          <a:bodyPr wrap="square">
            <a:spAutoFit/>
          </a:bodyPr>
          <a:lstStyle/>
          <a:p>
            <a:r>
              <a:rPr lang="en-US" sz="2400" b="1" dirty="0">
                <a:solidFill>
                  <a:srgbClr val="FF0000"/>
                </a:solidFill>
                <a:effectLst>
                  <a:outerShdw blurRad="38100" dist="38100" dir="2700000" algn="tl">
                    <a:srgbClr val="000000">
                      <a:alpha val="43137"/>
                    </a:srgbClr>
                  </a:outerShdw>
                </a:effectLst>
                <a:latin typeface="Tw Cen MT" panose="020B0602020104020603" pitchFamily="34" charset="0"/>
              </a:rPr>
              <a:t>The Armor of God</a:t>
            </a:r>
          </a:p>
          <a:p>
            <a:r>
              <a:rPr lang="en-US" sz="2300" b="1" baseline="30000" dirty="0">
                <a:solidFill>
                  <a:schemeClr val="bg1"/>
                </a:solidFill>
                <a:latin typeface="Tw Cen MT" panose="020B0602020104020603" pitchFamily="34" charset="0"/>
              </a:rPr>
              <a:t>10 </a:t>
            </a:r>
            <a:r>
              <a:rPr lang="en-US" sz="2300" b="1" dirty="0">
                <a:solidFill>
                  <a:schemeClr val="bg1"/>
                </a:solidFill>
                <a:latin typeface="Tw Cen MT" panose="020B0602020104020603" pitchFamily="34" charset="0"/>
              </a:rPr>
              <a:t>Finally, be strong in the Lord and in his mighty power. </a:t>
            </a:r>
            <a:r>
              <a:rPr lang="en-US" sz="2300" b="1" baseline="30000" dirty="0">
                <a:solidFill>
                  <a:schemeClr val="bg1"/>
                </a:solidFill>
                <a:latin typeface="Tw Cen MT" panose="020B0602020104020603" pitchFamily="34" charset="0"/>
              </a:rPr>
              <a:t>11 </a:t>
            </a:r>
            <a:r>
              <a:rPr lang="en-US" sz="2300" b="1" dirty="0">
                <a:solidFill>
                  <a:schemeClr val="bg1"/>
                </a:solidFill>
                <a:latin typeface="Tw Cen MT" panose="020B0602020104020603" pitchFamily="34" charset="0"/>
              </a:rPr>
              <a:t>Put on the full armor of God, so that you can take your stand against the devil’s schemes. </a:t>
            </a:r>
            <a:r>
              <a:rPr lang="en-US" sz="2300" b="1" baseline="30000" dirty="0">
                <a:solidFill>
                  <a:schemeClr val="bg1"/>
                </a:solidFill>
                <a:latin typeface="Tw Cen MT" panose="020B0602020104020603" pitchFamily="34" charset="0"/>
              </a:rPr>
              <a:t>12 </a:t>
            </a:r>
            <a:r>
              <a:rPr lang="en-US" sz="2300" b="1" dirty="0">
                <a:solidFill>
                  <a:schemeClr val="bg1"/>
                </a:solidFill>
                <a:latin typeface="Tw Cen MT" panose="020B0602020104020603" pitchFamily="34" charset="0"/>
              </a:rPr>
              <a:t>For our struggle is not against flesh and blood, but against the rulers, against the authorities, against the powers of this dark world and against the spiritual forces of evil in the heavenly realms. </a:t>
            </a:r>
            <a:endParaRPr lang="en-US" sz="2300" b="1" baseline="30000" dirty="0">
              <a:solidFill>
                <a:schemeClr val="bg1"/>
              </a:solidFill>
              <a:latin typeface="Tw Cen MT" panose="020B0602020104020603" pitchFamily="34" charset="0"/>
            </a:endParaRPr>
          </a:p>
          <a:p>
            <a:endParaRPr lang="en-US" sz="2300" baseline="30000" dirty="0">
              <a:solidFill>
                <a:schemeClr val="bg1"/>
              </a:solidFill>
              <a:latin typeface="Tw Cen MT" panose="020B0602020104020603" pitchFamily="34" charset="0"/>
            </a:endParaRPr>
          </a:p>
          <a:p>
            <a:r>
              <a:rPr lang="en-US" sz="2300" b="1" dirty="0">
                <a:solidFill>
                  <a:schemeClr val="bg1"/>
                </a:solidFill>
                <a:latin typeface="Tw Cen MT" panose="020B0602020104020603" pitchFamily="34" charset="0"/>
              </a:rPr>
              <a:t>Therefore put on the full armor of God, so that when the day of evil comes, you may be able to stand your ground, and after you have done everything, to stand. </a:t>
            </a:r>
          </a:p>
          <a:p>
            <a:pPr marL="342900" indent="-342900">
              <a:buClr>
                <a:srgbClr val="00B0F0"/>
              </a:buClr>
              <a:buFont typeface="Wingdings" panose="05000000000000000000" pitchFamily="2" charset="2"/>
              <a:buChar char="Ø"/>
            </a:pPr>
            <a:r>
              <a:rPr lang="en-US" sz="2300" b="1" baseline="30000" dirty="0">
                <a:solidFill>
                  <a:schemeClr val="bg1"/>
                </a:solidFill>
                <a:latin typeface="Tw Cen MT" panose="020B0602020104020603" pitchFamily="34" charset="0"/>
              </a:rPr>
              <a:t>14 </a:t>
            </a:r>
            <a:r>
              <a:rPr lang="en-US" sz="2300" b="1" dirty="0">
                <a:solidFill>
                  <a:schemeClr val="bg1"/>
                </a:solidFill>
                <a:latin typeface="Tw Cen MT" panose="020B0602020104020603" pitchFamily="34" charset="0"/>
              </a:rPr>
              <a:t>Stand firm then, with the </a:t>
            </a:r>
            <a:r>
              <a:rPr lang="en-US" sz="2300" b="1" dirty="0">
                <a:solidFill>
                  <a:srgbClr val="7030A0"/>
                </a:solidFill>
                <a:latin typeface="Tw Cen MT" panose="020B0602020104020603" pitchFamily="34" charset="0"/>
              </a:rPr>
              <a:t>belt of truth</a:t>
            </a:r>
            <a:r>
              <a:rPr lang="en-US" sz="2300" b="1" dirty="0">
                <a:solidFill>
                  <a:schemeClr val="bg1"/>
                </a:solidFill>
                <a:latin typeface="Tw Cen MT" panose="020B0602020104020603" pitchFamily="34" charset="0"/>
              </a:rPr>
              <a:t> buckled around your waist, with the </a:t>
            </a:r>
            <a:r>
              <a:rPr lang="en-US" sz="2300" b="1" dirty="0">
                <a:solidFill>
                  <a:srgbClr val="7030A0"/>
                </a:solidFill>
                <a:latin typeface="Tw Cen MT" panose="020B0602020104020603" pitchFamily="34" charset="0"/>
              </a:rPr>
              <a:t>breastplate of righteousness </a:t>
            </a:r>
            <a:r>
              <a:rPr lang="en-US" sz="2300" b="1" dirty="0">
                <a:solidFill>
                  <a:schemeClr val="bg1"/>
                </a:solidFill>
                <a:latin typeface="Tw Cen MT" panose="020B0602020104020603" pitchFamily="34" charset="0"/>
              </a:rPr>
              <a:t>in place, </a:t>
            </a:r>
          </a:p>
          <a:p>
            <a:pPr marL="342900" indent="-342900">
              <a:buClr>
                <a:srgbClr val="00B0F0"/>
              </a:buClr>
              <a:buFont typeface="Wingdings" panose="05000000000000000000" pitchFamily="2" charset="2"/>
              <a:buChar char="Ø"/>
            </a:pPr>
            <a:r>
              <a:rPr lang="en-US" sz="2300" b="1" baseline="30000" dirty="0">
                <a:solidFill>
                  <a:schemeClr val="bg1"/>
                </a:solidFill>
                <a:latin typeface="Tw Cen MT" panose="020B0602020104020603" pitchFamily="34" charset="0"/>
              </a:rPr>
              <a:t>15 </a:t>
            </a:r>
            <a:r>
              <a:rPr lang="en-US" sz="2300" b="1" dirty="0">
                <a:solidFill>
                  <a:schemeClr val="bg1"/>
                </a:solidFill>
                <a:latin typeface="Tw Cen MT" panose="020B0602020104020603" pitchFamily="34" charset="0"/>
              </a:rPr>
              <a:t>and with your feet fitted with the readiness that comes from the </a:t>
            </a:r>
            <a:r>
              <a:rPr lang="en-US" sz="2300" b="1" dirty="0">
                <a:solidFill>
                  <a:srgbClr val="7030A0"/>
                </a:solidFill>
                <a:latin typeface="Tw Cen MT" panose="020B0602020104020603" pitchFamily="34" charset="0"/>
              </a:rPr>
              <a:t>gospel of peace</a:t>
            </a:r>
            <a:r>
              <a:rPr lang="en-US" sz="2300" b="1" dirty="0">
                <a:solidFill>
                  <a:schemeClr val="bg1"/>
                </a:solidFill>
                <a:latin typeface="Tw Cen MT" panose="020B0602020104020603" pitchFamily="34" charset="0"/>
              </a:rPr>
              <a:t>. </a:t>
            </a:r>
          </a:p>
          <a:p>
            <a:pPr marL="342900" indent="-342900">
              <a:buClr>
                <a:srgbClr val="00B0F0"/>
              </a:buClr>
              <a:buFont typeface="Wingdings" panose="05000000000000000000" pitchFamily="2" charset="2"/>
              <a:buChar char="Ø"/>
            </a:pPr>
            <a:r>
              <a:rPr lang="en-US" sz="2300" b="1" baseline="30000" dirty="0">
                <a:solidFill>
                  <a:schemeClr val="bg1"/>
                </a:solidFill>
                <a:latin typeface="Tw Cen MT" panose="020B0602020104020603" pitchFamily="34" charset="0"/>
              </a:rPr>
              <a:t>16 </a:t>
            </a:r>
            <a:r>
              <a:rPr lang="en-US" sz="2300" b="1" dirty="0">
                <a:solidFill>
                  <a:schemeClr val="bg1"/>
                </a:solidFill>
                <a:latin typeface="Tw Cen MT" panose="020B0602020104020603" pitchFamily="34" charset="0"/>
              </a:rPr>
              <a:t>In addition to all this, take up the </a:t>
            </a:r>
            <a:r>
              <a:rPr lang="en-US" sz="2300" b="1" dirty="0">
                <a:solidFill>
                  <a:srgbClr val="7030A0"/>
                </a:solidFill>
                <a:latin typeface="Tw Cen MT" panose="020B0602020104020603" pitchFamily="34" charset="0"/>
              </a:rPr>
              <a:t>shield of faith</a:t>
            </a:r>
            <a:r>
              <a:rPr lang="en-US" sz="2300" b="1" dirty="0">
                <a:solidFill>
                  <a:schemeClr val="bg1"/>
                </a:solidFill>
                <a:latin typeface="Tw Cen MT" panose="020B0602020104020603" pitchFamily="34" charset="0"/>
              </a:rPr>
              <a:t>, with which you can extinguish all the flaming arrows of the evil one. </a:t>
            </a:r>
          </a:p>
          <a:p>
            <a:pPr marL="342900" indent="-342900">
              <a:buClr>
                <a:srgbClr val="00B0F0"/>
              </a:buClr>
              <a:buFont typeface="Wingdings" panose="05000000000000000000" pitchFamily="2" charset="2"/>
              <a:buChar char="Ø"/>
            </a:pPr>
            <a:r>
              <a:rPr lang="en-US" sz="2300" b="1" baseline="30000" dirty="0">
                <a:solidFill>
                  <a:schemeClr val="bg1"/>
                </a:solidFill>
                <a:latin typeface="Tw Cen MT" panose="020B0602020104020603" pitchFamily="34" charset="0"/>
              </a:rPr>
              <a:t>17 </a:t>
            </a:r>
            <a:r>
              <a:rPr lang="en-US" sz="2300" b="1" dirty="0">
                <a:solidFill>
                  <a:schemeClr val="bg1"/>
                </a:solidFill>
                <a:latin typeface="Tw Cen MT" panose="020B0602020104020603" pitchFamily="34" charset="0"/>
              </a:rPr>
              <a:t>Take the </a:t>
            </a:r>
            <a:r>
              <a:rPr lang="en-US" sz="2300" b="1" dirty="0">
                <a:solidFill>
                  <a:srgbClr val="7030A0"/>
                </a:solidFill>
                <a:latin typeface="Tw Cen MT" panose="020B0602020104020603" pitchFamily="34" charset="0"/>
              </a:rPr>
              <a:t>helmet of salvation </a:t>
            </a:r>
            <a:r>
              <a:rPr lang="en-US" sz="2300" b="1" dirty="0">
                <a:solidFill>
                  <a:schemeClr val="bg1"/>
                </a:solidFill>
                <a:latin typeface="Tw Cen MT" panose="020B0602020104020603" pitchFamily="34" charset="0"/>
              </a:rPr>
              <a:t>and the </a:t>
            </a:r>
            <a:r>
              <a:rPr lang="en-US" sz="2300" b="1" dirty="0">
                <a:solidFill>
                  <a:srgbClr val="7030A0"/>
                </a:solidFill>
                <a:latin typeface="Tw Cen MT" panose="020B0602020104020603" pitchFamily="34" charset="0"/>
              </a:rPr>
              <a:t>sword of the Spirit</a:t>
            </a:r>
            <a:r>
              <a:rPr lang="en-US" sz="2300" b="1" dirty="0">
                <a:solidFill>
                  <a:schemeClr val="bg1"/>
                </a:solidFill>
                <a:latin typeface="Tw Cen MT" panose="020B0602020104020603" pitchFamily="34" charset="0"/>
              </a:rPr>
              <a:t>, which is the word of God.</a:t>
            </a:r>
            <a:r>
              <a:rPr lang="en-US" sz="2200" b="1" dirty="0">
                <a:solidFill>
                  <a:schemeClr val="bg1"/>
                </a:solidFill>
                <a:latin typeface="Tw Cen MT" panose="020B0602020104020603" pitchFamily="34" charset="0"/>
              </a:rPr>
              <a:t> </a:t>
            </a:r>
            <a:r>
              <a:rPr lang="en-US" sz="2000" b="1" dirty="0">
                <a:solidFill>
                  <a:srgbClr val="000000"/>
                </a:solidFill>
                <a:latin typeface="Tw Cen MT" panose="020B0602020104020603" pitchFamily="34" charset="0"/>
              </a:rPr>
              <a:t>(</a:t>
            </a:r>
            <a:r>
              <a:rPr lang="en-US" b="1" dirty="0">
                <a:solidFill>
                  <a:srgbClr val="000000"/>
                </a:solidFill>
                <a:latin typeface="Tw Cen MT" panose="020B0602020104020603" pitchFamily="34" charset="0"/>
              </a:rPr>
              <a:t>Ephesians 6:10-18)</a:t>
            </a:r>
            <a:endParaRPr lang="en-US" sz="2000" b="1" dirty="0">
              <a:solidFill>
                <a:srgbClr val="000000"/>
              </a:solidFill>
              <a:latin typeface="Tw Cen MT" panose="020B0602020104020603" pitchFamily="34" charset="0"/>
            </a:endParaRPr>
          </a:p>
        </p:txBody>
      </p:sp>
      <p:pic>
        <p:nvPicPr>
          <p:cNvPr id="7" name="Picture 6">
            <a:extLst>
              <a:ext uri="{FF2B5EF4-FFF2-40B4-BE49-F238E27FC236}">
                <a16:creationId xmlns:a16="http://schemas.microsoft.com/office/drawing/2014/main" id="{8369B1C7-CA40-40DB-80E5-530578F90BD5}"/>
              </a:ext>
            </a:extLst>
          </p:cNvPr>
          <p:cNvPicPr>
            <a:picLocks noChangeAspect="1"/>
          </p:cNvPicPr>
          <p:nvPr/>
        </p:nvPicPr>
        <p:blipFill>
          <a:blip r:embed="rId2"/>
          <a:stretch>
            <a:fillRect/>
          </a:stretch>
        </p:blipFill>
        <p:spPr>
          <a:xfrm>
            <a:off x="9392576" y="654911"/>
            <a:ext cx="2592278" cy="4955776"/>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393635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CD15EBE-B086-4E6B-AB4E-27D7249E8859}"/>
              </a:ext>
            </a:extLst>
          </p:cNvPr>
          <p:cNvSpPr txBox="1">
            <a:spLocks/>
          </p:cNvSpPr>
          <p:nvPr/>
        </p:nvSpPr>
        <p:spPr>
          <a:xfrm>
            <a:off x="1663285" y="131885"/>
            <a:ext cx="9220051" cy="773203"/>
          </a:xfrm>
          <a:prstGeom prst="rect">
            <a:avLst/>
          </a:prstGeom>
          <a:solidFill>
            <a:schemeClr val="accent2">
              <a:lumMod val="50000"/>
            </a:schemeClr>
          </a:solidFill>
        </p:spPr>
        <p:txBody>
          <a:bodyPr vert="horz" lIns="228600" tIns="228600" rIns="228600" bIns="0" rtlCol="0" anchor="b">
            <a:normAutofit fontScale="90000" lnSpcReduction="20000"/>
          </a:bodyPr>
          <a:lstStyle>
            <a:lvl1pPr algn="ctr" defTabSz="914400" rtl="0" eaLnBrk="1" latinLnBrk="0" hangingPunct="1">
              <a:lnSpc>
                <a:spcPct val="80000"/>
              </a:lnSpc>
              <a:spcBef>
                <a:spcPct val="0"/>
              </a:spcBef>
              <a:buNone/>
              <a:defRPr sz="5400" b="0" i="0" kern="1200" cap="none" spc="-150">
                <a:solidFill>
                  <a:srgbClr val="FFFEFF"/>
                </a:solidFill>
                <a:effectLst/>
                <a:latin typeface="+mj-lt"/>
                <a:ea typeface="+mj-ea"/>
                <a:cs typeface="+mj-cs"/>
              </a:defRPr>
            </a:lvl1pPr>
          </a:lstStyle>
          <a:p>
            <a:r>
              <a:rPr lang="en-US" dirty="0">
                <a:solidFill>
                  <a:schemeClr val="bg1"/>
                </a:solidFill>
                <a:effectLst>
                  <a:outerShdw blurRad="38100" dist="38100" dir="2700000" algn="tl">
                    <a:srgbClr val="000000">
                      <a:alpha val="43137"/>
                    </a:srgbClr>
                  </a:outerShdw>
                </a:effectLst>
                <a:latin typeface="Tw Cen MT" panose="020B0602020104020603" pitchFamily="34" charset="0"/>
              </a:rPr>
              <a:t>Living as a Child of God </a:t>
            </a:r>
          </a:p>
        </p:txBody>
      </p:sp>
      <p:sp>
        <p:nvSpPr>
          <p:cNvPr id="3" name="Subtitle 2">
            <a:extLst>
              <a:ext uri="{FF2B5EF4-FFF2-40B4-BE49-F238E27FC236}">
                <a16:creationId xmlns:a16="http://schemas.microsoft.com/office/drawing/2014/main" id="{EFA2D873-1A44-4E0B-948F-D989F36D09AA}"/>
              </a:ext>
            </a:extLst>
          </p:cNvPr>
          <p:cNvSpPr>
            <a:spLocks noGrp="1"/>
          </p:cNvSpPr>
          <p:nvPr>
            <p:ph type="subTitle" idx="1"/>
          </p:nvPr>
        </p:nvSpPr>
        <p:spPr>
          <a:xfrm>
            <a:off x="740835" y="3871890"/>
            <a:ext cx="10710329" cy="2001371"/>
          </a:xfrm>
        </p:spPr>
        <p:txBody>
          <a:bodyPr>
            <a:normAutofit fontScale="92500" lnSpcReduction="20000"/>
          </a:bodyPr>
          <a:lstStyle/>
          <a:p>
            <a:pPr algn="l"/>
            <a:r>
              <a:rPr lang="en-US" sz="2800" b="1" dirty="0">
                <a:solidFill>
                  <a:schemeClr val="tx1"/>
                </a:solidFill>
              </a:rPr>
              <a:t>"The angel of the Lord is encamped around those who revere him and rescues them."  (Psalm 34:7)</a:t>
            </a:r>
          </a:p>
          <a:p>
            <a:pPr algn="l"/>
            <a:endParaRPr lang="en-US" sz="2800" b="1" dirty="0">
              <a:solidFill>
                <a:schemeClr val="tx1"/>
              </a:solidFill>
            </a:endParaRPr>
          </a:p>
          <a:p>
            <a:pPr algn="l"/>
            <a:r>
              <a:rPr lang="en-US" sz="2800" b="1" dirty="0">
                <a:solidFill>
                  <a:schemeClr val="tx1"/>
                </a:solidFill>
              </a:rPr>
              <a:t> Once Padre Pio asked a man to select a name for his guardian angel. "Pick a </a:t>
            </a:r>
            <a:r>
              <a:rPr lang="en-US" sz="2800" b="1" dirty="0">
                <a:solidFill>
                  <a:srgbClr val="FF0000"/>
                </a:solidFill>
              </a:rPr>
              <a:t>name for your guardian angel </a:t>
            </a:r>
            <a:r>
              <a:rPr lang="en-US" sz="2800" b="1" dirty="0">
                <a:solidFill>
                  <a:schemeClr val="tx1"/>
                </a:solidFill>
              </a:rPr>
              <a:t>and call him by that name always"</a:t>
            </a:r>
          </a:p>
          <a:p>
            <a:pPr algn="l"/>
            <a:endParaRPr lang="en-US" sz="2800" b="1" dirty="0">
              <a:solidFill>
                <a:schemeClr val="tx1"/>
              </a:solidFill>
            </a:endParaRPr>
          </a:p>
          <a:p>
            <a:pPr algn="l"/>
            <a:endParaRPr lang="en-US" sz="2800" b="1" dirty="0">
              <a:solidFill>
                <a:schemeClr val="tx1"/>
              </a:solidFill>
            </a:endParaRPr>
          </a:p>
        </p:txBody>
      </p:sp>
      <p:sp>
        <p:nvSpPr>
          <p:cNvPr id="2" name="Rectangle 1">
            <a:extLst>
              <a:ext uri="{FF2B5EF4-FFF2-40B4-BE49-F238E27FC236}">
                <a16:creationId xmlns:a16="http://schemas.microsoft.com/office/drawing/2014/main" id="{4E8DAE32-3616-47EB-935C-0A53E05A63AF}"/>
              </a:ext>
            </a:extLst>
          </p:cNvPr>
          <p:cNvSpPr/>
          <p:nvPr/>
        </p:nvSpPr>
        <p:spPr>
          <a:xfrm>
            <a:off x="754602" y="1190601"/>
            <a:ext cx="10937289" cy="2246769"/>
          </a:xfrm>
          <a:prstGeom prst="rect">
            <a:avLst/>
          </a:prstGeom>
        </p:spPr>
        <p:txBody>
          <a:bodyPr wrap="square">
            <a:spAutoFit/>
          </a:bodyPr>
          <a:lstStyle/>
          <a:p>
            <a:pPr algn="just"/>
            <a:r>
              <a:rPr lang="en-US" sz="2800" b="1" dirty="0">
                <a:latin typeface="Tw Cen MT" panose="020B0602020104020603" pitchFamily="34" charset="0"/>
              </a:rPr>
              <a:t>Therefore God exalted him to the highest place</a:t>
            </a:r>
          </a:p>
          <a:p>
            <a:pPr algn="just"/>
            <a:r>
              <a:rPr lang="en-US" sz="2800" b="1" dirty="0">
                <a:latin typeface="Tw Cen MT" panose="020B0602020104020603" pitchFamily="34" charset="0"/>
              </a:rPr>
              <a:t>and gave him the name that is above every name,</a:t>
            </a:r>
          </a:p>
          <a:p>
            <a:pPr algn="just"/>
            <a:r>
              <a:rPr lang="en-US" sz="2800" b="1" dirty="0">
                <a:latin typeface="Tw Cen MT" panose="020B0602020104020603" pitchFamily="34" charset="0"/>
              </a:rPr>
              <a:t>that at the </a:t>
            </a:r>
            <a:r>
              <a:rPr lang="en-US" sz="2800" b="1" dirty="0">
                <a:solidFill>
                  <a:srgbClr val="FF0000"/>
                </a:solidFill>
                <a:latin typeface="Tw Cen MT" panose="020B0602020104020603" pitchFamily="34" charset="0"/>
              </a:rPr>
              <a:t>name of Jesus every knee should bow</a:t>
            </a:r>
            <a:r>
              <a:rPr lang="en-US" sz="2800" b="1" dirty="0">
                <a:latin typeface="Tw Cen MT" panose="020B0602020104020603" pitchFamily="34" charset="0"/>
              </a:rPr>
              <a:t>,</a:t>
            </a:r>
          </a:p>
          <a:p>
            <a:pPr algn="just"/>
            <a:r>
              <a:rPr lang="en-US" sz="2800" b="1" dirty="0">
                <a:latin typeface="Tw Cen MT" panose="020B0602020104020603" pitchFamily="34" charset="0"/>
              </a:rPr>
              <a:t>in heaven and on earth and under the earth,</a:t>
            </a:r>
          </a:p>
          <a:p>
            <a:pPr algn="just"/>
            <a:r>
              <a:rPr lang="en-US" sz="2800" b="1" dirty="0">
                <a:latin typeface="Tw Cen MT" panose="020B0602020104020603" pitchFamily="34" charset="0"/>
              </a:rPr>
              <a:t>and every tongue acknowledge that Jesus Christ is Lord. </a:t>
            </a:r>
            <a:r>
              <a:rPr lang="en-US" sz="2400" dirty="0">
                <a:latin typeface="Tw Cen MT" panose="020B0602020104020603" pitchFamily="34" charset="0"/>
              </a:rPr>
              <a:t>(Philippians 2:10)</a:t>
            </a:r>
            <a:endParaRPr lang="en-US" sz="2800" dirty="0">
              <a:latin typeface="Tw Cen MT" panose="020B0602020104020603" pitchFamily="34" charset="0"/>
            </a:endParaRPr>
          </a:p>
        </p:txBody>
      </p:sp>
      <p:pic>
        <p:nvPicPr>
          <p:cNvPr id="6" name="Picture 5">
            <a:extLst>
              <a:ext uri="{FF2B5EF4-FFF2-40B4-BE49-F238E27FC236}">
                <a16:creationId xmlns:a16="http://schemas.microsoft.com/office/drawing/2014/main" id="{EB55A732-F380-47D5-9BFE-E415C1D21DC3}"/>
              </a:ext>
            </a:extLst>
          </p:cNvPr>
          <p:cNvPicPr>
            <a:picLocks noChangeAspect="1"/>
          </p:cNvPicPr>
          <p:nvPr/>
        </p:nvPicPr>
        <p:blipFill rotWithShape="1">
          <a:blip r:embed="rId2"/>
          <a:srcRect l="8061" t="9796" r="9790" b="22653"/>
          <a:stretch/>
        </p:blipFill>
        <p:spPr>
          <a:xfrm>
            <a:off x="8650447" y="844479"/>
            <a:ext cx="3340586" cy="14885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274934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CD15EBE-B086-4E6B-AB4E-27D7249E8859}"/>
              </a:ext>
            </a:extLst>
          </p:cNvPr>
          <p:cNvSpPr txBox="1">
            <a:spLocks/>
          </p:cNvSpPr>
          <p:nvPr/>
        </p:nvSpPr>
        <p:spPr>
          <a:xfrm>
            <a:off x="1663285" y="131885"/>
            <a:ext cx="9220051" cy="773203"/>
          </a:xfrm>
          <a:prstGeom prst="rect">
            <a:avLst/>
          </a:prstGeom>
          <a:solidFill>
            <a:schemeClr val="accent2">
              <a:lumMod val="50000"/>
            </a:schemeClr>
          </a:solidFill>
        </p:spPr>
        <p:txBody>
          <a:bodyPr vert="horz" lIns="228600" tIns="228600" rIns="228600" bIns="0" rtlCol="0" anchor="b">
            <a:normAutofit fontScale="90000" lnSpcReduction="20000"/>
          </a:bodyPr>
          <a:lstStyle>
            <a:lvl1pPr algn="ctr" defTabSz="914400" rtl="0" eaLnBrk="1" latinLnBrk="0" hangingPunct="1">
              <a:lnSpc>
                <a:spcPct val="80000"/>
              </a:lnSpc>
              <a:spcBef>
                <a:spcPct val="0"/>
              </a:spcBef>
              <a:buNone/>
              <a:defRPr sz="5400" b="0" i="0" kern="1200" cap="none" spc="-150">
                <a:solidFill>
                  <a:srgbClr val="FFFEFF"/>
                </a:solidFill>
                <a:effectLst/>
                <a:latin typeface="+mj-lt"/>
                <a:ea typeface="+mj-ea"/>
                <a:cs typeface="+mj-cs"/>
              </a:defRPr>
            </a:lvl1pPr>
          </a:lstStyle>
          <a:p>
            <a:r>
              <a:rPr lang="en-US" b="1" dirty="0">
                <a:solidFill>
                  <a:schemeClr val="bg1"/>
                </a:solidFill>
                <a:effectLst>
                  <a:outerShdw blurRad="38100" dist="38100" dir="2700000" algn="tl">
                    <a:srgbClr val="000000">
                      <a:alpha val="43137"/>
                    </a:srgbClr>
                  </a:outerShdw>
                </a:effectLst>
                <a:latin typeface="Tw Cen MT" panose="020B0602020104020603" pitchFamily="34" charset="0"/>
              </a:rPr>
              <a:t>St Michael</a:t>
            </a:r>
          </a:p>
        </p:txBody>
      </p:sp>
      <p:sp>
        <p:nvSpPr>
          <p:cNvPr id="3" name="Subtitle 2">
            <a:extLst>
              <a:ext uri="{FF2B5EF4-FFF2-40B4-BE49-F238E27FC236}">
                <a16:creationId xmlns:a16="http://schemas.microsoft.com/office/drawing/2014/main" id="{EFA2D873-1A44-4E0B-948F-D989F36D09AA}"/>
              </a:ext>
            </a:extLst>
          </p:cNvPr>
          <p:cNvSpPr>
            <a:spLocks noGrp="1"/>
          </p:cNvSpPr>
          <p:nvPr>
            <p:ph type="subTitle" idx="1"/>
          </p:nvPr>
        </p:nvSpPr>
        <p:spPr>
          <a:xfrm>
            <a:off x="754602" y="1232967"/>
            <a:ext cx="10990555" cy="4990280"/>
          </a:xfrm>
        </p:spPr>
        <p:txBody>
          <a:bodyPr>
            <a:noAutofit/>
          </a:bodyPr>
          <a:lstStyle/>
          <a:p>
            <a:pPr algn="l">
              <a:spcBef>
                <a:spcPts val="1000"/>
              </a:spcBef>
            </a:pPr>
            <a:r>
              <a:rPr lang="en-US" sz="4000" b="1" dirty="0"/>
              <a:t>Saint Michael the Archangel, defend us in battle. </a:t>
            </a:r>
          </a:p>
          <a:p>
            <a:pPr algn="l">
              <a:spcBef>
                <a:spcPts val="1000"/>
              </a:spcBef>
            </a:pPr>
            <a:r>
              <a:rPr lang="en-US" sz="4000" b="1" dirty="0"/>
              <a:t>Be our protection against the wickedness and snares of the devil; </a:t>
            </a:r>
          </a:p>
          <a:p>
            <a:pPr algn="l">
              <a:spcBef>
                <a:spcPts val="1000"/>
              </a:spcBef>
            </a:pPr>
            <a:r>
              <a:rPr lang="en-US" sz="4000" b="1" dirty="0"/>
              <a:t>May God rebuke him, we humbly pray; </a:t>
            </a:r>
          </a:p>
          <a:p>
            <a:pPr algn="l">
              <a:spcBef>
                <a:spcPts val="1000"/>
              </a:spcBef>
            </a:pPr>
            <a:r>
              <a:rPr lang="en-US" sz="4000" b="1" dirty="0"/>
              <a:t>And do thou, O Prince of the Heavenly Host, by the power of God, thrust into hell Satan and all evil spirits who wander through the world for the ruin of souls. Amen</a:t>
            </a:r>
          </a:p>
        </p:txBody>
      </p:sp>
    </p:spTree>
    <p:extLst>
      <p:ext uri="{BB962C8B-B14F-4D97-AF65-F5344CB8AC3E}">
        <p14:creationId xmlns:p14="http://schemas.microsoft.com/office/powerpoint/2010/main" val="3622220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603F760F-775D-4280-AC57-F8CA2EF0024A}"/>
              </a:ext>
            </a:extLst>
          </p:cNvPr>
          <p:cNvGraphicFramePr>
            <a:graphicFrameLocks noGrp="1"/>
          </p:cNvGraphicFramePr>
          <p:nvPr>
            <p:extLst>
              <p:ext uri="{D42A27DB-BD31-4B8C-83A1-F6EECF244321}">
                <p14:modId xmlns:p14="http://schemas.microsoft.com/office/powerpoint/2010/main" val="627466231"/>
              </p:ext>
            </p:extLst>
          </p:nvPr>
        </p:nvGraphicFramePr>
        <p:xfrm>
          <a:off x="262264" y="238709"/>
          <a:ext cx="3957398" cy="3675780"/>
        </p:xfrm>
        <a:graphic>
          <a:graphicData uri="http://schemas.openxmlformats.org/drawingml/2006/table">
            <a:tbl>
              <a:tblPr firstRow="1" bandRow="1">
                <a:tableStyleId>{F5AB1C69-6EDB-4FF4-983F-18BD219EF322}</a:tableStyleId>
              </a:tblPr>
              <a:tblGrid>
                <a:gridCol w="3957398">
                  <a:extLst>
                    <a:ext uri="{9D8B030D-6E8A-4147-A177-3AD203B41FA5}">
                      <a16:colId xmlns:a16="http://schemas.microsoft.com/office/drawing/2014/main" val="20000"/>
                    </a:ext>
                  </a:extLst>
                </a:gridCol>
              </a:tblGrid>
              <a:tr h="35150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1" i="0" kern="1200" dirty="0">
                          <a:solidFill>
                            <a:schemeClr val="lt1"/>
                          </a:solidFill>
                          <a:effectLst/>
                          <a:latin typeface="Century Gothic" panose="020B0502020202020204" pitchFamily="34" charset="0"/>
                          <a:ea typeface="+mn-ea"/>
                          <a:cs typeface="+mn-cs"/>
                        </a:rPr>
                        <a:t>Morning Offering </a:t>
                      </a:r>
                    </a:p>
                  </a:txBody>
                  <a:tcPr/>
                </a:tc>
                <a:extLst>
                  <a:ext uri="{0D108BD9-81ED-4DB2-BD59-A6C34878D82A}">
                    <a16:rowId xmlns:a16="http://schemas.microsoft.com/office/drawing/2014/main" val="10000"/>
                  </a:ext>
                </a:extLst>
              </a:tr>
              <a:tr h="3310020">
                <a:tc>
                  <a:txBody>
                    <a:bodyPr/>
                    <a:lstStyle/>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500" b="1" kern="1200" dirty="0">
                          <a:solidFill>
                            <a:schemeClr val="dk1"/>
                          </a:solidFill>
                          <a:latin typeface="Century Gothic" panose="020B0502020202020204" pitchFamily="34" charset="0"/>
                          <a:ea typeface="+mn-ea"/>
                          <a:cs typeface="+mn-cs"/>
                        </a:rPr>
                        <a:t>Dearest Mother Mary,</a:t>
                      </a:r>
                    </a:p>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br>
                        <a:rPr lang="en-US" sz="1500" b="1" kern="1200" dirty="0">
                          <a:solidFill>
                            <a:schemeClr val="dk1"/>
                          </a:solidFill>
                          <a:latin typeface="Century Gothic" panose="020B0502020202020204" pitchFamily="34" charset="0"/>
                          <a:ea typeface="+mn-ea"/>
                          <a:cs typeface="+mn-cs"/>
                        </a:rPr>
                      </a:br>
                      <a:r>
                        <a:rPr lang="en-US" sz="1500" b="1" kern="1200" dirty="0">
                          <a:solidFill>
                            <a:schemeClr val="dk1"/>
                          </a:solidFill>
                          <a:latin typeface="Century Gothic" panose="020B0502020202020204" pitchFamily="34" charset="0"/>
                          <a:ea typeface="+mn-ea"/>
                          <a:cs typeface="+mn-cs"/>
                        </a:rPr>
                        <a:t>I offer myself entirely to you,</a:t>
                      </a:r>
                      <a:br>
                        <a:rPr lang="en-US" sz="1500" b="1" kern="1200" dirty="0">
                          <a:solidFill>
                            <a:schemeClr val="dk1"/>
                          </a:solidFill>
                          <a:latin typeface="Century Gothic" panose="020B0502020202020204" pitchFamily="34" charset="0"/>
                          <a:ea typeface="+mn-ea"/>
                          <a:cs typeface="+mn-cs"/>
                        </a:rPr>
                      </a:br>
                      <a:r>
                        <a:rPr lang="en-US" sz="1500" b="1" kern="1200" dirty="0">
                          <a:solidFill>
                            <a:schemeClr val="dk1"/>
                          </a:solidFill>
                          <a:latin typeface="Century Gothic" panose="020B0502020202020204" pitchFamily="34" charset="0"/>
                          <a:ea typeface="+mn-ea"/>
                          <a:cs typeface="+mn-cs"/>
                        </a:rPr>
                        <a:t>and in proof of my filial affection</a:t>
                      </a:r>
                      <a:br>
                        <a:rPr lang="en-US" sz="1500" b="1" kern="1200" dirty="0">
                          <a:solidFill>
                            <a:schemeClr val="dk1"/>
                          </a:solidFill>
                          <a:latin typeface="Century Gothic" panose="020B0502020202020204" pitchFamily="34" charset="0"/>
                          <a:ea typeface="+mn-ea"/>
                          <a:cs typeface="+mn-cs"/>
                        </a:rPr>
                      </a:br>
                      <a:r>
                        <a:rPr lang="en-US" sz="1500" b="1" kern="1200" dirty="0">
                          <a:solidFill>
                            <a:schemeClr val="dk1"/>
                          </a:solidFill>
                          <a:latin typeface="Century Gothic" panose="020B0502020202020204" pitchFamily="34" charset="0"/>
                          <a:ea typeface="+mn-ea"/>
                          <a:cs typeface="+mn-cs"/>
                        </a:rPr>
                        <a:t>I offer to you this day my eyes, </a:t>
                      </a:r>
                      <a:br>
                        <a:rPr lang="en-US" sz="1500" b="1" kern="1200" dirty="0">
                          <a:solidFill>
                            <a:schemeClr val="dk1"/>
                          </a:solidFill>
                          <a:latin typeface="Century Gothic" panose="020B0502020202020204" pitchFamily="34" charset="0"/>
                          <a:ea typeface="+mn-ea"/>
                          <a:cs typeface="+mn-cs"/>
                        </a:rPr>
                      </a:br>
                      <a:r>
                        <a:rPr lang="en-US" sz="1500" b="1" kern="1200" dirty="0">
                          <a:solidFill>
                            <a:schemeClr val="dk1"/>
                          </a:solidFill>
                          <a:latin typeface="Century Gothic" panose="020B0502020202020204" pitchFamily="34" charset="0"/>
                          <a:ea typeface="+mn-ea"/>
                          <a:cs typeface="+mn-cs"/>
                        </a:rPr>
                        <a:t>my ears, my tongue, my heart,</a:t>
                      </a:r>
                      <a:br>
                        <a:rPr lang="en-US" sz="1500" b="1" kern="1200" dirty="0">
                          <a:solidFill>
                            <a:schemeClr val="dk1"/>
                          </a:solidFill>
                          <a:latin typeface="Century Gothic" panose="020B0502020202020204" pitchFamily="34" charset="0"/>
                          <a:ea typeface="+mn-ea"/>
                          <a:cs typeface="+mn-cs"/>
                        </a:rPr>
                      </a:br>
                      <a:r>
                        <a:rPr lang="en-US" sz="1500" b="1" kern="1200" dirty="0">
                          <a:solidFill>
                            <a:schemeClr val="dk1"/>
                          </a:solidFill>
                          <a:latin typeface="Century Gothic" panose="020B0502020202020204" pitchFamily="34" charset="0"/>
                          <a:ea typeface="+mn-ea"/>
                          <a:cs typeface="+mn-cs"/>
                        </a:rPr>
                        <a:t>in a word, my whole self.</a:t>
                      </a:r>
                      <a:br>
                        <a:rPr lang="en-US" sz="1500" b="1" kern="1200" dirty="0">
                          <a:solidFill>
                            <a:schemeClr val="dk1"/>
                          </a:solidFill>
                          <a:latin typeface="Century Gothic" panose="020B0502020202020204" pitchFamily="34" charset="0"/>
                          <a:ea typeface="+mn-ea"/>
                          <a:cs typeface="+mn-cs"/>
                        </a:rPr>
                      </a:br>
                      <a:endParaRPr lang="en-US" sz="1500" b="1" kern="1200" dirty="0">
                        <a:solidFill>
                          <a:schemeClr val="dk1"/>
                        </a:solidFill>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500" b="1" kern="1200" dirty="0">
                          <a:solidFill>
                            <a:schemeClr val="dk1"/>
                          </a:solidFill>
                          <a:latin typeface="Century Gothic" panose="020B0502020202020204" pitchFamily="34" charset="0"/>
                          <a:ea typeface="+mn-ea"/>
                          <a:cs typeface="+mn-cs"/>
                        </a:rPr>
                        <a:t>Now that I am entirely yours</a:t>
                      </a:r>
                      <a:br>
                        <a:rPr lang="en-US" sz="1500" b="1" kern="1200" dirty="0">
                          <a:solidFill>
                            <a:schemeClr val="dk1"/>
                          </a:solidFill>
                          <a:latin typeface="Century Gothic" panose="020B0502020202020204" pitchFamily="34" charset="0"/>
                          <a:ea typeface="+mn-ea"/>
                          <a:cs typeface="+mn-cs"/>
                        </a:rPr>
                      </a:br>
                      <a:r>
                        <a:rPr lang="en-US" sz="1500" b="1" kern="1200" dirty="0">
                          <a:solidFill>
                            <a:schemeClr val="dk1"/>
                          </a:solidFill>
                          <a:latin typeface="Century Gothic" panose="020B0502020202020204" pitchFamily="34" charset="0"/>
                          <a:ea typeface="+mn-ea"/>
                          <a:cs typeface="+mn-cs"/>
                        </a:rPr>
                        <a:t>Mother of goodness,</a:t>
                      </a:r>
                      <a:br>
                        <a:rPr lang="en-US" sz="1500" b="1" kern="1200" dirty="0">
                          <a:solidFill>
                            <a:schemeClr val="dk1"/>
                          </a:solidFill>
                          <a:latin typeface="Century Gothic" panose="020B0502020202020204" pitchFamily="34" charset="0"/>
                          <a:ea typeface="+mn-ea"/>
                          <a:cs typeface="+mn-cs"/>
                        </a:rPr>
                      </a:br>
                      <a:r>
                        <a:rPr lang="en-US" sz="1500" b="1" kern="1200" dirty="0">
                          <a:solidFill>
                            <a:schemeClr val="dk1"/>
                          </a:solidFill>
                          <a:latin typeface="Century Gothic" panose="020B0502020202020204" pitchFamily="34" charset="0"/>
                          <a:ea typeface="+mn-ea"/>
                          <a:cs typeface="+mn-cs"/>
                        </a:rPr>
                        <a:t>keep me and defend me as your</a:t>
                      </a:r>
                      <a:br>
                        <a:rPr lang="en-US" sz="1500" b="1" kern="1200" dirty="0">
                          <a:solidFill>
                            <a:schemeClr val="dk1"/>
                          </a:solidFill>
                          <a:latin typeface="Century Gothic" panose="020B0502020202020204" pitchFamily="34" charset="0"/>
                          <a:ea typeface="+mn-ea"/>
                          <a:cs typeface="+mn-cs"/>
                        </a:rPr>
                      </a:br>
                      <a:r>
                        <a:rPr lang="en-US" sz="1500" b="1" kern="1200" dirty="0">
                          <a:solidFill>
                            <a:schemeClr val="dk1"/>
                          </a:solidFill>
                          <a:latin typeface="Century Gothic" panose="020B0502020202020204" pitchFamily="34" charset="0"/>
                          <a:ea typeface="+mn-ea"/>
                          <a:cs typeface="+mn-cs"/>
                        </a:rPr>
                        <a:t>own property and possession. </a:t>
                      </a:r>
                    </a:p>
                    <a:p>
                      <a:pPr marL="0" marR="0" lvl="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br>
                        <a:rPr lang="en-US" sz="1500" b="1" kern="1200" dirty="0">
                          <a:solidFill>
                            <a:schemeClr val="dk1"/>
                          </a:solidFill>
                          <a:latin typeface="Century Gothic" panose="020B0502020202020204" pitchFamily="34" charset="0"/>
                          <a:ea typeface="+mn-ea"/>
                          <a:cs typeface="+mn-cs"/>
                        </a:rPr>
                      </a:br>
                      <a:r>
                        <a:rPr lang="en-US" sz="1500" b="1" kern="1200" dirty="0">
                          <a:solidFill>
                            <a:schemeClr val="dk1"/>
                          </a:solidFill>
                          <a:latin typeface="Century Gothic" panose="020B0502020202020204" pitchFamily="34" charset="0"/>
                          <a:ea typeface="+mn-ea"/>
                          <a:cs typeface="+mn-cs"/>
                        </a:rPr>
                        <a:t>Amen</a:t>
                      </a:r>
                    </a:p>
                  </a:txBody>
                  <a:tcPr/>
                </a:tc>
                <a:extLst>
                  <a:ext uri="{0D108BD9-81ED-4DB2-BD59-A6C34878D82A}">
                    <a16:rowId xmlns:a16="http://schemas.microsoft.com/office/drawing/2014/main" val="10001"/>
                  </a:ext>
                </a:extLst>
              </a:tr>
            </a:tbl>
          </a:graphicData>
        </a:graphic>
      </p:graphicFrame>
      <p:graphicFrame>
        <p:nvGraphicFramePr>
          <p:cNvPr id="6" name="Table 5">
            <a:extLst>
              <a:ext uri="{FF2B5EF4-FFF2-40B4-BE49-F238E27FC236}">
                <a16:creationId xmlns:a16="http://schemas.microsoft.com/office/drawing/2014/main" id="{5B72A133-5793-4D10-8B97-1BB7B541BF4B}"/>
              </a:ext>
            </a:extLst>
          </p:cNvPr>
          <p:cNvGraphicFramePr>
            <a:graphicFrameLocks noGrp="1"/>
          </p:cNvGraphicFramePr>
          <p:nvPr>
            <p:extLst>
              <p:ext uri="{D42A27DB-BD31-4B8C-83A1-F6EECF244321}">
                <p14:modId xmlns:p14="http://schemas.microsoft.com/office/powerpoint/2010/main" val="294497284"/>
              </p:ext>
            </p:extLst>
          </p:nvPr>
        </p:nvGraphicFramePr>
        <p:xfrm>
          <a:off x="6224630" y="251038"/>
          <a:ext cx="5705105" cy="2417985"/>
        </p:xfrm>
        <a:graphic>
          <a:graphicData uri="http://schemas.openxmlformats.org/drawingml/2006/table">
            <a:tbl>
              <a:tblPr firstRow="1" bandRow="1">
                <a:tableStyleId>{93296810-A885-4BE3-A3E7-6D5BEEA58F35}</a:tableStyleId>
              </a:tblPr>
              <a:tblGrid>
                <a:gridCol w="5705105">
                  <a:extLst>
                    <a:ext uri="{9D8B030D-6E8A-4147-A177-3AD203B41FA5}">
                      <a16:colId xmlns:a16="http://schemas.microsoft.com/office/drawing/2014/main" val="20000"/>
                    </a:ext>
                  </a:extLst>
                </a:gridCol>
              </a:tblGrid>
              <a:tr h="35730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1" i="0" kern="1200" dirty="0">
                          <a:solidFill>
                            <a:schemeClr val="lt1"/>
                          </a:solidFill>
                          <a:effectLst/>
                          <a:latin typeface="Century Gothic" panose="020B0502020202020204" pitchFamily="34" charset="0"/>
                          <a:ea typeface="+mn-ea"/>
                          <a:cs typeface="+mn-cs"/>
                        </a:rPr>
                        <a:t>Obedience</a:t>
                      </a:r>
                    </a:p>
                  </a:txBody>
                  <a:tcPr/>
                </a:tc>
                <a:extLst>
                  <a:ext uri="{0D108BD9-81ED-4DB2-BD59-A6C34878D82A}">
                    <a16:rowId xmlns:a16="http://schemas.microsoft.com/office/drawing/2014/main" val="10000"/>
                  </a:ext>
                </a:extLst>
              </a:tr>
              <a:tr h="2052225">
                <a:tc>
                  <a:txBody>
                    <a:bodyPr/>
                    <a:lstStyle/>
                    <a:p>
                      <a:pPr marL="0" indent="0">
                        <a:buFont typeface="Wingdings" panose="05000000000000000000" pitchFamily="2" charset="2"/>
                        <a:buNone/>
                      </a:pPr>
                      <a:r>
                        <a:rPr lang="en-US" sz="1400" b="1" dirty="0">
                          <a:solidFill>
                            <a:srgbClr val="002060"/>
                          </a:solidFill>
                          <a:latin typeface="Century Gothic" panose="020B0502020202020204" pitchFamily="34" charset="0"/>
                        </a:rPr>
                        <a:t>Listen, my son, to your father’s instruction and do not forsake your mother’s teaching. 9 They are a garland to grace your head and a chain to adorn your neck. (Proverbs 1:8-9)</a:t>
                      </a:r>
                    </a:p>
                    <a:p>
                      <a:pPr marL="0" indent="0">
                        <a:buFont typeface="Wingdings" panose="05000000000000000000" pitchFamily="2" charset="2"/>
                        <a:buNone/>
                      </a:pPr>
                      <a:endParaRPr lang="en-US" sz="1400" b="1" dirty="0">
                        <a:solidFill>
                          <a:srgbClr val="002060"/>
                        </a:solidFill>
                        <a:latin typeface="Century Gothic" panose="020B0502020202020204" pitchFamily="34" charset="0"/>
                      </a:endParaRPr>
                    </a:p>
                    <a:p>
                      <a:pPr marL="0" indent="0">
                        <a:buFont typeface="Wingdings" panose="05000000000000000000" pitchFamily="2" charset="2"/>
                        <a:buNone/>
                      </a:pPr>
                      <a:r>
                        <a:rPr lang="en-US" sz="1400" b="1" dirty="0">
                          <a:solidFill>
                            <a:srgbClr val="002060"/>
                          </a:solidFill>
                          <a:latin typeface="Century Gothic" panose="020B0502020202020204" pitchFamily="34" charset="0"/>
                        </a:rPr>
                        <a:t>Children, obey your parents in the Lord, for this is right. 2 “Honor your father and mother”—which is the first commandment with a promise— 3 “so that it may go well with you and that you may enjoy long life on the earth.” (Ephesians 6:1-3)</a:t>
                      </a:r>
                    </a:p>
                  </a:txBody>
                  <a:tcPr/>
                </a:tc>
                <a:extLst>
                  <a:ext uri="{0D108BD9-81ED-4DB2-BD59-A6C34878D82A}">
                    <a16:rowId xmlns:a16="http://schemas.microsoft.com/office/drawing/2014/main" val="10001"/>
                  </a:ext>
                </a:extLst>
              </a:tr>
            </a:tbl>
          </a:graphicData>
        </a:graphic>
      </p:graphicFrame>
      <p:graphicFrame>
        <p:nvGraphicFramePr>
          <p:cNvPr id="8" name="Table 7">
            <a:extLst>
              <a:ext uri="{FF2B5EF4-FFF2-40B4-BE49-F238E27FC236}">
                <a16:creationId xmlns:a16="http://schemas.microsoft.com/office/drawing/2014/main" id="{C2E86443-5C78-4921-8EDC-2882436976FC}"/>
              </a:ext>
            </a:extLst>
          </p:cNvPr>
          <p:cNvGraphicFramePr>
            <a:graphicFrameLocks noGrp="1"/>
          </p:cNvGraphicFramePr>
          <p:nvPr>
            <p:extLst>
              <p:ext uri="{D42A27DB-BD31-4B8C-83A1-F6EECF244321}">
                <p14:modId xmlns:p14="http://schemas.microsoft.com/office/powerpoint/2010/main" val="3535105110"/>
              </p:ext>
            </p:extLst>
          </p:nvPr>
        </p:nvGraphicFramePr>
        <p:xfrm>
          <a:off x="6224631" y="2812202"/>
          <a:ext cx="5705105" cy="3794760"/>
        </p:xfrm>
        <a:graphic>
          <a:graphicData uri="http://schemas.openxmlformats.org/drawingml/2006/table">
            <a:tbl>
              <a:tblPr firstRow="1" bandRow="1">
                <a:tableStyleId>{F5AB1C69-6EDB-4FF4-983F-18BD219EF322}</a:tableStyleId>
              </a:tblPr>
              <a:tblGrid>
                <a:gridCol w="5705105">
                  <a:extLst>
                    <a:ext uri="{9D8B030D-6E8A-4147-A177-3AD203B41FA5}">
                      <a16:colId xmlns:a16="http://schemas.microsoft.com/office/drawing/2014/main" val="20000"/>
                    </a:ext>
                  </a:extLst>
                </a:gridCol>
              </a:tblGrid>
              <a:tr h="29468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600" b="1" i="0" kern="1200" dirty="0">
                          <a:solidFill>
                            <a:schemeClr val="lt1"/>
                          </a:solidFill>
                          <a:effectLst/>
                          <a:latin typeface="Century Gothic" panose="020B0502020202020204" pitchFamily="34" charset="0"/>
                          <a:ea typeface="+mn-ea"/>
                          <a:cs typeface="+mn-cs"/>
                        </a:rPr>
                        <a:t>Daily Examination of Conscience</a:t>
                      </a:r>
                    </a:p>
                  </a:txBody>
                  <a:tcPr/>
                </a:tc>
                <a:extLst>
                  <a:ext uri="{0D108BD9-81ED-4DB2-BD59-A6C34878D82A}">
                    <a16:rowId xmlns:a16="http://schemas.microsoft.com/office/drawing/2014/main" val="10000"/>
                  </a:ext>
                </a:extLst>
              </a:tr>
              <a:tr h="3040576">
                <a:tc>
                  <a:txBody>
                    <a:bodyPr/>
                    <a:lstStyle/>
                    <a:p>
                      <a:pPr marL="0" indent="0" algn="l">
                        <a:buFont typeface="Wingdings" panose="05000000000000000000" pitchFamily="2" charset="2"/>
                        <a:buNone/>
                      </a:pPr>
                      <a:r>
                        <a:rPr lang="en-US" sz="1300" b="1" kern="1200" dirty="0">
                          <a:solidFill>
                            <a:srgbClr val="FF0000"/>
                          </a:solidFill>
                          <a:latin typeface="Century Gothic" panose="020B0502020202020204" pitchFamily="34" charset="0"/>
                          <a:ea typeface="+mn-ea"/>
                          <a:cs typeface="+mn-cs"/>
                        </a:rPr>
                        <a:t>1. Thanksgiving</a:t>
                      </a:r>
                    </a:p>
                    <a:p>
                      <a:pPr marL="0" indent="0" algn="l">
                        <a:buFont typeface="Wingdings" panose="05000000000000000000" pitchFamily="2" charset="2"/>
                        <a:buNone/>
                      </a:pPr>
                      <a:r>
                        <a:rPr lang="en-US" sz="1300" b="1" kern="1200" dirty="0">
                          <a:solidFill>
                            <a:schemeClr val="tx1"/>
                          </a:solidFill>
                          <a:latin typeface="Century Gothic" panose="020B0502020202020204" pitchFamily="34" charset="0"/>
                          <a:ea typeface="+mn-ea"/>
                          <a:cs typeface="+mn-cs"/>
                        </a:rPr>
                        <a:t>Lord, I realize that all, even myself, is a gift from you.</a:t>
                      </a:r>
                    </a:p>
                    <a:p>
                      <a:pPr marL="171450" indent="-171450" algn="l">
                        <a:buFontTx/>
                        <a:buChar char="-"/>
                      </a:pPr>
                      <a:r>
                        <a:rPr lang="en-US" sz="1300" b="1" kern="1200" dirty="0">
                          <a:solidFill>
                            <a:schemeClr val="tx1"/>
                          </a:solidFill>
                          <a:latin typeface="Century Gothic" panose="020B0502020202020204" pitchFamily="34" charset="0"/>
                          <a:ea typeface="+mn-ea"/>
                          <a:cs typeface="+mn-cs"/>
                        </a:rPr>
                        <a:t>Today, for what things am I most grateful?</a:t>
                      </a:r>
                    </a:p>
                    <a:p>
                      <a:pPr marL="0" indent="0" algn="l">
                        <a:buFontTx/>
                        <a:buNone/>
                      </a:pPr>
                      <a:endParaRPr lang="en-US" sz="1300" b="1" kern="1200" dirty="0">
                        <a:solidFill>
                          <a:srgbClr val="FF0000"/>
                        </a:solidFill>
                        <a:latin typeface="Century Gothic" panose="020B0502020202020204" pitchFamily="34" charset="0"/>
                        <a:ea typeface="+mn-ea"/>
                        <a:cs typeface="+mn-cs"/>
                      </a:endParaRPr>
                    </a:p>
                    <a:p>
                      <a:pPr marL="0" indent="0" algn="l">
                        <a:buFont typeface="Wingdings" panose="05000000000000000000" pitchFamily="2" charset="2"/>
                        <a:buNone/>
                      </a:pPr>
                      <a:r>
                        <a:rPr lang="en-US" sz="1300" b="1" kern="1200" dirty="0">
                          <a:solidFill>
                            <a:srgbClr val="FF0000"/>
                          </a:solidFill>
                          <a:latin typeface="Century Gothic" panose="020B0502020202020204" pitchFamily="34" charset="0"/>
                          <a:ea typeface="+mn-ea"/>
                          <a:cs typeface="+mn-cs"/>
                        </a:rPr>
                        <a:t>2. Examination</a:t>
                      </a:r>
                    </a:p>
                    <a:p>
                      <a:pPr marL="0" indent="0" algn="l">
                        <a:buFont typeface="Wingdings" panose="05000000000000000000" pitchFamily="2" charset="2"/>
                        <a:buNone/>
                      </a:pPr>
                      <a:r>
                        <a:rPr lang="en-US" sz="1300" b="1" kern="1200" dirty="0">
                          <a:solidFill>
                            <a:schemeClr val="tx1"/>
                          </a:solidFill>
                          <a:latin typeface="Century Gothic" panose="020B0502020202020204" pitchFamily="34" charset="0"/>
                          <a:ea typeface="+mn-ea"/>
                          <a:cs typeface="+mn-cs"/>
                        </a:rPr>
                        <a:t>Lord, show me what I have done well and what I need to improve.</a:t>
                      </a:r>
                    </a:p>
                    <a:p>
                      <a:pPr marL="171450" indent="-171450" algn="l">
                        <a:buFontTx/>
                        <a:buChar char="-"/>
                      </a:pPr>
                      <a:r>
                        <a:rPr lang="en-US" sz="1300" b="1" kern="1200" dirty="0">
                          <a:solidFill>
                            <a:schemeClr val="tx1"/>
                          </a:solidFill>
                          <a:latin typeface="Century Gothic" panose="020B0502020202020204" pitchFamily="34" charset="0"/>
                          <a:ea typeface="+mn-ea"/>
                          <a:cs typeface="+mn-cs"/>
                        </a:rPr>
                        <a:t>For what I have done well – be thankful</a:t>
                      </a:r>
                    </a:p>
                    <a:p>
                      <a:pPr marL="171450" indent="-171450" algn="l">
                        <a:buFontTx/>
                        <a:buChar char="-"/>
                      </a:pPr>
                      <a:r>
                        <a:rPr lang="en-US" sz="1300" b="1" kern="1200" dirty="0">
                          <a:solidFill>
                            <a:schemeClr val="tx1"/>
                          </a:solidFill>
                          <a:latin typeface="Century Gothic" panose="020B0502020202020204" pitchFamily="34" charset="0"/>
                          <a:ea typeface="+mn-ea"/>
                          <a:cs typeface="+mn-cs"/>
                        </a:rPr>
                        <a:t>For those I have done badly, show me.  </a:t>
                      </a:r>
                    </a:p>
                    <a:p>
                      <a:pPr marL="0" indent="0" algn="l">
                        <a:buFont typeface="Wingdings" panose="05000000000000000000" pitchFamily="2" charset="2"/>
                        <a:buNone/>
                      </a:pPr>
                      <a:endParaRPr lang="en-US" sz="1300" b="1" kern="1200" dirty="0">
                        <a:solidFill>
                          <a:srgbClr val="FF0000"/>
                        </a:solidFill>
                        <a:latin typeface="Century Gothic" panose="020B0502020202020204" pitchFamily="34" charset="0"/>
                        <a:ea typeface="+mn-ea"/>
                        <a:cs typeface="+mn-cs"/>
                      </a:endParaRPr>
                    </a:p>
                    <a:p>
                      <a:pPr marL="0" indent="0" algn="l">
                        <a:buFont typeface="Wingdings" panose="05000000000000000000" pitchFamily="2" charset="2"/>
                        <a:buNone/>
                      </a:pPr>
                      <a:r>
                        <a:rPr lang="en-US" sz="1300" b="1" kern="1200" dirty="0">
                          <a:solidFill>
                            <a:srgbClr val="FF0000"/>
                          </a:solidFill>
                          <a:latin typeface="Century Gothic" panose="020B0502020202020204" pitchFamily="34" charset="0"/>
                          <a:ea typeface="+mn-ea"/>
                          <a:cs typeface="+mn-cs"/>
                        </a:rPr>
                        <a:t>3. Contrition</a:t>
                      </a:r>
                    </a:p>
                    <a:p>
                      <a:pPr marL="0" indent="0" algn="l">
                        <a:buFont typeface="Wingdings" panose="05000000000000000000" pitchFamily="2" charset="2"/>
                        <a:buNone/>
                      </a:pPr>
                      <a:r>
                        <a:rPr lang="en-US" sz="1300" b="1" kern="1200" dirty="0">
                          <a:solidFill>
                            <a:schemeClr val="tx1"/>
                          </a:solidFill>
                          <a:latin typeface="Century Gothic" panose="020B0502020202020204" pitchFamily="34" charset="0"/>
                          <a:ea typeface="+mn-ea"/>
                          <a:cs typeface="+mn-cs"/>
                        </a:rPr>
                        <a:t>Lord, I am sorry for the wrong I have done and good that I have failed to do.  </a:t>
                      </a:r>
                    </a:p>
                    <a:p>
                      <a:pPr marL="0" indent="0" algn="l">
                        <a:buFont typeface="Wingdings" panose="05000000000000000000" pitchFamily="2" charset="2"/>
                        <a:buNone/>
                      </a:pPr>
                      <a:endParaRPr lang="en-US" sz="1300" b="1" kern="1200" dirty="0">
                        <a:solidFill>
                          <a:srgbClr val="FF0000"/>
                        </a:solidFill>
                        <a:latin typeface="Century Gothic" panose="020B0502020202020204" pitchFamily="34" charset="0"/>
                        <a:ea typeface="+mn-ea"/>
                        <a:cs typeface="+mn-cs"/>
                      </a:endParaRPr>
                    </a:p>
                    <a:p>
                      <a:pPr marL="0" indent="0" algn="l">
                        <a:buFont typeface="Wingdings" panose="05000000000000000000" pitchFamily="2" charset="2"/>
                        <a:buNone/>
                      </a:pPr>
                      <a:r>
                        <a:rPr lang="en-US" sz="1300" b="1" kern="1200" dirty="0">
                          <a:solidFill>
                            <a:srgbClr val="FF0000"/>
                          </a:solidFill>
                          <a:latin typeface="Century Gothic" panose="020B0502020202020204" pitchFamily="34" charset="0"/>
                          <a:ea typeface="+mn-ea"/>
                          <a:cs typeface="+mn-cs"/>
                        </a:rPr>
                        <a:t>4. Resolution</a:t>
                      </a:r>
                    </a:p>
                    <a:p>
                      <a:pPr marL="0" indent="0" algn="l">
                        <a:buFont typeface="Wingdings" panose="05000000000000000000" pitchFamily="2" charset="2"/>
                        <a:buNone/>
                      </a:pPr>
                      <a:r>
                        <a:rPr lang="en-US" sz="1300" b="1" kern="1200" dirty="0">
                          <a:solidFill>
                            <a:schemeClr val="tx1"/>
                          </a:solidFill>
                          <a:latin typeface="Century Gothic" panose="020B0502020202020204" pitchFamily="34" charset="0"/>
                          <a:ea typeface="+mn-ea"/>
                          <a:cs typeface="+mn-cs"/>
                        </a:rPr>
                        <a:t>Help me to be better tomorrow.</a:t>
                      </a:r>
                    </a:p>
                    <a:p>
                      <a:pPr marL="0" indent="0" algn="l">
                        <a:buFont typeface="Wingdings" panose="05000000000000000000" pitchFamily="2" charset="2"/>
                        <a:buNone/>
                      </a:pPr>
                      <a:endParaRPr lang="en-US" sz="1300" b="1" kern="1200" dirty="0">
                        <a:solidFill>
                          <a:srgbClr val="FF0000"/>
                        </a:solidFill>
                        <a:latin typeface="Century Gothic" panose="020B0502020202020204" pitchFamily="34" charset="0"/>
                        <a:ea typeface="+mn-ea"/>
                        <a:cs typeface="+mn-cs"/>
                      </a:endParaRPr>
                    </a:p>
                    <a:p>
                      <a:pPr marL="0" indent="0" algn="l">
                        <a:buFont typeface="Wingdings" panose="05000000000000000000" pitchFamily="2" charset="2"/>
                        <a:buNone/>
                      </a:pPr>
                      <a:r>
                        <a:rPr lang="en-US" sz="1300" b="1" kern="1200" dirty="0">
                          <a:solidFill>
                            <a:srgbClr val="FF0000"/>
                          </a:solidFill>
                          <a:latin typeface="Century Gothic" panose="020B0502020202020204" pitchFamily="34" charset="0"/>
                          <a:ea typeface="+mn-ea"/>
                          <a:cs typeface="+mn-cs"/>
                        </a:rPr>
                        <a:t>Amen</a:t>
                      </a:r>
                    </a:p>
                  </a:txBody>
                  <a:tcPr/>
                </a:tc>
                <a:extLst>
                  <a:ext uri="{0D108BD9-81ED-4DB2-BD59-A6C34878D82A}">
                    <a16:rowId xmlns:a16="http://schemas.microsoft.com/office/drawing/2014/main" val="10001"/>
                  </a:ext>
                </a:extLst>
              </a:tr>
            </a:tbl>
          </a:graphicData>
        </a:graphic>
      </p:graphicFrame>
      <p:graphicFrame>
        <p:nvGraphicFramePr>
          <p:cNvPr id="9" name="Table 8">
            <a:extLst>
              <a:ext uri="{FF2B5EF4-FFF2-40B4-BE49-F238E27FC236}">
                <a16:creationId xmlns:a16="http://schemas.microsoft.com/office/drawing/2014/main" id="{A97231DF-7994-4070-81CD-6FC02B3AB2BF}"/>
              </a:ext>
            </a:extLst>
          </p:cNvPr>
          <p:cNvGraphicFramePr>
            <a:graphicFrameLocks noGrp="1"/>
          </p:cNvGraphicFramePr>
          <p:nvPr>
            <p:extLst>
              <p:ext uri="{D42A27DB-BD31-4B8C-83A1-F6EECF244321}">
                <p14:modId xmlns:p14="http://schemas.microsoft.com/office/powerpoint/2010/main" val="813585493"/>
              </p:ext>
            </p:extLst>
          </p:nvPr>
        </p:nvGraphicFramePr>
        <p:xfrm>
          <a:off x="262264" y="4129672"/>
          <a:ext cx="4553017" cy="2477291"/>
        </p:xfrm>
        <a:graphic>
          <a:graphicData uri="http://schemas.openxmlformats.org/drawingml/2006/table">
            <a:tbl>
              <a:tblPr firstRow="1" bandRow="1">
                <a:tableStyleId>{93296810-A885-4BE3-A3E7-6D5BEEA58F35}</a:tableStyleId>
              </a:tblPr>
              <a:tblGrid>
                <a:gridCol w="4553017">
                  <a:extLst>
                    <a:ext uri="{9D8B030D-6E8A-4147-A177-3AD203B41FA5}">
                      <a16:colId xmlns:a16="http://schemas.microsoft.com/office/drawing/2014/main" val="20000"/>
                    </a:ext>
                  </a:extLst>
                </a:gridCol>
              </a:tblGrid>
              <a:tr h="195442">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1" i="0" kern="1200" dirty="0">
                          <a:solidFill>
                            <a:schemeClr val="lt1"/>
                          </a:solidFill>
                          <a:effectLst/>
                          <a:latin typeface="Century Gothic" panose="020B0502020202020204" pitchFamily="34" charset="0"/>
                          <a:ea typeface="+mn-ea"/>
                          <a:cs typeface="+mn-cs"/>
                        </a:rPr>
                        <a:t>Prayer to Saint Michael </a:t>
                      </a:r>
                    </a:p>
                  </a:txBody>
                  <a:tcPr/>
                </a:tc>
                <a:extLst>
                  <a:ext uri="{0D108BD9-81ED-4DB2-BD59-A6C34878D82A}">
                    <a16:rowId xmlns:a16="http://schemas.microsoft.com/office/drawing/2014/main" val="10000"/>
                  </a:ext>
                </a:extLst>
              </a:tr>
              <a:tr h="2111531">
                <a:tc>
                  <a:txBody>
                    <a:bodyPr/>
                    <a:lstStyle/>
                    <a:p>
                      <a:pPr marL="0" indent="0">
                        <a:buFont typeface="Wingdings" panose="05000000000000000000" pitchFamily="2" charset="2"/>
                        <a:buNone/>
                      </a:pPr>
                      <a:r>
                        <a:rPr lang="en-US" sz="1300" b="1" dirty="0">
                          <a:solidFill>
                            <a:srgbClr val="002060"/>
                          </a:solidFill>
                          <a:latin typeface="Century Gothic" panose="020B0502020202020204" pitchFamily="34" charset="0"/>
                        </a:rPr>
                        <a:t>Saint Michael the Archangel, defend us in battle. </a:t>
                      </a:r>
                    </a:p>
                    <a:p>
                      <a:pPr marL="0" indent="0">
                        <a:buFont typeface="Wingdings" panose="05000000000000000000" pitchFamily="2" charset="2"/>
                        <a:buNone/>
                      </a:pPr>
                      <a:r>
                        <a:rPr lang="en-US" sz="1300" b="1" dirty="0">
                          <a:solidFill>
                            <a:srgbClr val="002060"/>
                          </a:solidFill>
                          <a:latin typeface="Century Gothic" panose="020B0502020202020204" pitchFamily="34" charset="0"/>
                        </a:rPr>
                        <a:t>Be our protection against the wickedness and snares of the devil; </a:t>
                      </a:r>
                    </a:p>
                    <a:p>
                      <a:pPr marL="0" indent="0">
                        <a:buFont typeface="Wingdings" panose="05000000000000000000" pitchFamily="2" charset="2"/>
                        <a:buNone/>
                      </a:pPr>
                      <a:endParaRPr lang="en-US" sz="1300" b="1" dirty="0">
                        <a:solidFill>
                          <a:srgbClr val="002060"/>
                        </a:solidFill>
                        <a:latin typeface="Century Gothic" panose="020B0502020202020204" pitchFamily="34" charset="0"/>
                      </a:endParaRPr>
                    </a:p>
                    <a:p>
                      <a:pPr marL="0" indent="0">
                        <a:buFont typeface="Wingdings" panose="05000000000000000000" pitchFamily="2" charset="2"/>
                        <a:buNone/>
                      </a:pPr>
                      <a:r>
                        <a:rPr lang="en-US" sz="1300" b="1" dirty="0">
                          <a:solidFill>
                            <a:srgbClr val="002060"/>
                          </a:solidFill>
                          <a:latin typeface="Century Gothic" panose="020B0502020202020204" pitchFamily="34" charset="0"/>
                        </a:rPr>
                        <a:t>May God rebuke him, we humbly pray; </a:t>
                      </a:r>
                    </a:p>
                    <a:p>
                      <a:pPr marL="0" indent="0">
                        <a:buFont typeface="Wingdings" panose="05000000000000000000" pitchFamily="2" charset="2"/>
                        <a:buNone/>
                      </a:pPr>
                      <a:r>
                        <a:rPr lang="en-US" sz="1300" b="1" dirty="0">
                          <a:solidFill>
                            <a:srgbClr val="002060"/>
                          </a:solidFill>
                          <a:latin typeface="Century Gothic" panose="020B0502020202020204" pitchFamily="34" charset="0"/>
                        </a:rPr>
                        <a:t>And do thou, O Prince of the Heavenly Host, by the power of God, thrust into hell Satan and all evil spirits who wander through the world for the ruin of souls. Amen</a:t>
                      </a:r>
                    </a:p>
                  </a:txBody>
                  <a:tcPr/>
                </a:tc>
                <a:extLst>
                  <a:ext uri="{0D108BD9-81ED-4DB2-BD59-A6C34878D82A}">
                    <a16:rowId xmlns:a16="http://schemas.microsoft.com/office/drawing/2014/main" val="10001"/>
                  </a:ext>
                </a:extLst>
              </a:tr>
            </a:tbl>
          </a:graphicData>
        </a:graphic>
      </p:graphicFrame>
      <p:pic>
        <p:nvPicPr>
          <p:cNvPr id="1026" name="Picture 2">
            <a:extLst>
              <a:ext uri="{FF2B5EF4-FFF2-40B4-BE49-F238E27FC236}">
                <a16:creationId xmlns:a16="http://schemas.microsoft.com/office/drawing/2014/main" id="{598D520C-41FC-465F-937A-1A4B714DA2FE}"/>
              </a:ext>
            </a:extLst>
          </p:cNvPr>
          <p:cNvPicPr>
            <a:picLocks noChangeAspect="1" noChangeArrowheads="1"/>
          </p:cNvPicPr>
          <p:nvPr/>
        </p:nvPicPr>
        <p:blipFill>
          <a:blip r:embed="rId2">
            <a:lum bright="20000"/>
            <a:extLst>
              <a:ext uri="{28A0092B-C50C-407E-A947-70E740481C1C}">
                <a14:useLocalDpi xmlns:a14="http://schemas.microsoft.com/office/drawing/2010/main" val="0"/>
              </a:ext>
            </a:extLst>
          </a:blip>
          <a:srcRect/>
          <a:stretch>
            <a:fillRect/>
          </a:stretch>
        </p:blipFill>
        <p:spPr bwMode="auto">
          <a:xfrm>
            <a:off x="4815281" y="582142"/>
            <a:ext cx="1284288" cy="17557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27" name="Picture 3">
            <a:extLst>
              <a:ext uri="{FF2B5EF4-FFF2-40B4-BE49-F238E27FC236}">
                <a16:creationId xmlns:a16="http://schemas.microsoft.com/office/drawing/2014/main" id="{5C92DBCD-8D77-49BB-B386-221EF101F6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5574" y="2669023"/>
            <a:ext cx="1310426" cy="1403351"/>
          </a:xfrm>
          <a:prstGeom prst="ellipse">
            <a:avLst/>
          </a:prstGeom>
          <a:ln w="25400" algn="ctr">
            <a:solidFill>
              <a:srgbClr val="000000"/>
            </a:solidFill>
            <a:miter lim="800000"/>
            <a:headEnd/>
            <a:tailEnd/>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2196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72A6D54-D8A9-4071-9D83-C962CA013E58}"/>
              </a:ext>
            </a:extLst>
          </p:cNvPr>
          <p:cNvSpPr/>
          <p:nvPr/>
        </p:nvSpPr>
        <p:spPr>
          <a:xfrm>
            <a:off x="492371" y="577766"/>
            <a:ext cx="8519744" cy="5262979"/>
          </a:xfrm>
          <a:prstGeom prst="rect">
            <a:avLst/>
          </a:prstGeom>
          <a:solidFill>
            <a:schemeClr val="accent3">
              <a:lumMod val="75000"/>
            </a:schemeClr>
          </a:solidFill>
        </p:spPr>
        <p:txBody>
          <a:bodyPr wrap="square">
            <a:spAutoFit/>
          </a:bodyPr>
          <a:lstStyle/>
          <a:p>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As the rain and the snow</a:t>
            </a:r>
            <a:b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come down from heaven,</a:t>
            </a:r>
            <a:b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and do not return to it</a:t>
            </a:r>
            <a:b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without watering the earth</a:t>
            </a:r>
            <a:b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and making it bud and flourish,</a:t>
            </a:r>
            <a:b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so that it yields seed for the sower and bread for the eater,</a:t>
            </a:r>
            <a:b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2800" b="1" baseline="30000"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so is my word that goes out from my mouth:</a:t>
            </a:r>
            <a:b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It will not return to me empty,</a:t>
            </a:r>
            <a:b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but will accomplish what I desire</a:t>
            </a:r>
            <a:b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and achieve the purpose for which I sent it. (Isiah 55:10-11)</a:t>
            </a:r>
          </a:p>
        </p:txBody>
      </p:sp>
      <p:pic>
        <p:nvPicPr>
          <p:cNvPr id="3" name="Picture 2">
            <a:extLst>
              <a:ext uri="{FF2B5EF4-FFF2-40B4-BE49-F238E27FC236}">
                <a16:creationId xmlns:a16="http://schemas.microsoft.com/office/drawing/2014/main" id="{399F345F-D1E8-4D52-8254-99F5A34AE1DC}"/>
              </a:ext>
            </a:extLst>
          </p:cNvPr>
          <p:cNvPicPr>
            <a:picLocks noChangeAspect="1"/>
          </p:cNvPicPr>
          <p:nvPr/>
        </p:nvPicPr>
        <p:blipFill>
          <a:blip r:embed="rId2"/>
          <a:stretch>
            <a:fillRect/>
          </a:stretch>
        </p:blipFill>
        <p:spPr>
          <a:xfrm>
            <a:off x="8666214" y="1178169"/>
            <a:ext cx="3315073" cy="3147645"/>
          </a:xfrm>
          <a:prstGeom prst="ellipse">
            <a:avLst/>
          </a:prstGeom>
          <a:ln w="63500" cap="rnd">
            <a:solidFill>
              <a:srgbClr val="FFFF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27534716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A6EFC03-0065-4D05-91ED-F80DD313993C}"/>
              </a:ext>
            </a:extLst>
          </p:cNvPr>
          <p:cNvSpPr>
            <a:spLocks noChangeArrowheads="1"/>
          </p:cNvSpPr>
          <p:nvPr/>
        </p:nvSpPr>
        <p:spPr bwMode="auto">
          <a:xfrm>
            <a:off x="2037987" y="181958"/>
            <a:ext cx="7991740" cy="6494085"/>
          </a:xfrm>
          <a:prstGeom prst="rect">
            <a:avLst/>
          </a:prstGeom>
          <a:solidFill>
            <a:schemeClr val="accent4">
              <a:lumMod val="40000"/>
              <a:lumOff val="60000"/>
            </a:schemeClr>
          </a:solidFill>
          <a:ln>
            <a:noFill/>
          </a:ln>
          <a:effec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ts val="600"/>
              </a:spcBef>
              <a:spcAft>
                <a:spcPct val="0"/>
              </a:spcAft>
              <a:buClrTx/>
              <a:buSzTx/>
              <a:buFontTx/>
              <a:buNone/>
              <a:tabLst/>
            </a:pPr>
            <a:r>
              <a:rPr lang="en-US" altLang="en-US" sz="3200" b="1" dirty="0">
                <a:solidFill>
                  <a:srgbClr val="FFFF00"/>
                </a:solidFill>
                <a:effectLst>
                  <a:outerShdw blurRad="38100" dist="38100" dir="2700000" algn="tl">
                    <a:srgbClr val="000000">
                      <a:alpha val="43137"/>
                    </a:srgbClr>
                  </a:outerShdw>
                </a:effectLst>
                <a:latin typeface="Tw Cen MT" panose="020B0602020104020603" pitchFamily="34" charset="0"/>
                <a:cs typeface="Times New Roman" panose="02020603050405020304" pitchFamily="18" charset="0"/>
              </a:rPr>
              <a:t>Immaculate Mary</a:t>
            </a:r>
            <a:br>
              <a:rPr lang="en-US" altLang="en-US" sz="2400" dirty="0">
                <a:solidFill>
                  <a:srgbClr val="333300"/>
                </a:solidFill>
                <a:latin typeface="Tw Cen MT" panose="020B0602020104020603" pitchFamily="34" charset="0"/>
                <a:cs typeface="Times New Roman" panose="02020603050405020304" pitchFamily="18" charset="0"/>
              </a:rPr>
            </a:br>
            <a:br>
              <a:rPr lang="en-US" altLang="en-US" sz="2400" dirty="0">
                <a:solidFill>
                  <a:srgbClr val="333300"/>
                </a:solidFill>
                <a:latin typeface="Tw Cen MT" panose="020B0602020104020603" pitchFamily="34" charset="0"/>
                <a:cs typeface="Times New Roman" panose="02020603050405020304" pitchFamily="18" charset="0"/>
              </a:rPr>
            </a:br>
            <a:r>
              <a:rPr lang="en-US" altLang="en-US" sz="2800" b="1" dirty="0">
                <a:solidFill>
                  <a:schemeClr val="bg1"/>
                </a:solidFill>
                <a:latin typeface="Tw Cen MT" panose="020B0602020104020603" pitchFamily="34" charset="0"/>
                <a:cs typeface="Times New Roman" panose="02020603050405020304" pitchFamily="18" charset="0"/>
              </a:rPr>
              <a:t>Immaculate Mary, your praises we sing.</a:t>
            </a:r>
            <a:br>
              <a:rPr lang="en-US" altLang="en-US" sz="2800" b="1" dirty="0">
                <a:solidFill>
                  <a:schemeClr val="bg1"/>
                </a:solidFill>
                <a:latin typeface="Tw Cen MT" panose="020B0602020104020603" pitchFamily="34" charset="0"/>
                <a:cs typeface="Times New Roman" panose="02020603050405020304" pitchFamily="18" charset="0"/>
              </a:rPr>
            </a:br>
            <a:r>
              <a:rPr lang="en-US" altLang="en-US" sz="2800" b="1" dirty="0">
                <a:solidFill>
                  <a:schemeClr val="bg1"/>
                </a:solidFill>
                <a:latin typeface="Tw Cen MT" panose="020B0602020104020603" pitchFamily="34" charset="0"/>
                <a:cs typeface="Times New Roman" panose="02020603050405020304" pitchFamily="18" charset="0"/>
              </a:rPr>
              <a:t>You reign now in Heaven with Jesus our King.</a:t>
            </a:r>
            <a:br>
              <a:rPr lang="en-US" altLang="en-US" sz="2400" dirty="0">
                <a:solidFill>
                  <a:srgbClr val="333300"/>
                </a:solidFill>
                <a:latin typeface="Tw Cen MT" panose="020B0602020104020603" pitchFamily="34" charset="0"/>
                <a:cs typeface="Times New Roman" panose="02020603050405020304" pitchFamily="18" charset="0"/>
              </a:rPr>
            </a:br>
            <a:br>
              <a:rPr lang="en-US" altLang="en-US" sz="2400" dirty="0">
                <a:solidFill>
                  <a:srgbClr val="333300"/>
                </a:solidFill>
                <a:latin typeface="Tw Cen MT" panose="020B0602020104020603" pitchFamily="34" charset="0"/>
                <a:cs typeface="Times New Roman" panose="02020603050405020304" pitchFamily="18" charset="0"/>
              </a:rPr>
            </a:br>
            <a:r>
              <a:rPr lang="en-US" altLang="en-US" sz="2400" b="1" i="1" dirty="0">
                <a:solidFill>
                  <a:srgbClr val="333300"/>
                </a:solidFill>
                <a:latin typeface="Tw Cen MT" panose="020B0602020104020603" pitchFamily="34" charset="0"/>
                <a:cs typeface="Times New Roman" panose="02020603050405020304" pitchFamily="18" charset="0"/>
              </a:rPr>
              <a:t>Ave, Ave, Ave, Maria! Ave, Ave, Ave, Maria!</a:t>
            </a:r>
            <a:br>
              <a:rPr kumimoji="0" lang="en-US" altLang="en-US" sz="2400" b="0" i="0" u="none" strike="noStrike" cap="none" normalizeH="0" baseline="0" dirty="0">
                <a:ln>
                  <a:noFill/>
                </a:ln>
                <a:solidFill>
                  <a:schemeClr val="tx1"/>
                </a:solidFill>
                <a:effectLst/>
                <a:latin typeface="Tw Cen MT" panose="020B0602020104020603" pitchFamily="34" charset="0"/>
              </a:rPr>
            </a:br>
            <a:br>
              <a:rPr kumimoji="0" lang="en-US" altLang="en-US" sz="2400" b="0" i="0" u="none" strike="noStrike" cap="none" normalizeH="0" baseline="0" dirty="0">
                <a:ln>
                  <a:noFill/>
                </a:ln>
                <a:solidFill>
                  <a:schemeClr val="tx1"/>
                </a:solidFill>
                <a:effectLst/>
                <a:latin typeface="Tw Cen MT" panose="020B0602020104020603" pitchFamily="34" charset="0"/>
              </a:rPr>
            </a:br>
            <a:r>
              <a:rPr lang="en-US" altLang="en-US" sz="2800" b="1" dirty="0">
                <a:solidFill>
                  <a:schemeClr val="bg1"/>
                </a:solidFill>
                <a:latin typeface="Tw Cen MT" panose="020B0602020104020603" pitchFamily="34" charset="0"/>
                <a:cs typeface="Times New Roman" panose="02020603050405020304" pitchFamily="18" charset="0"/>
              </a:rPr>
              <a:t>In Heaven the blessed your glory proclaim;</a:t>
            </a:r>
            <a:br>
              <a:rPr lang="en-US" altLang="en-US" sz="2800" b="1" dirty="0">
                <a:solidFill>
                  <a:schemeClr val="bg1"/>
                </a:solidFill>
                <a:latin typeface="Tw Cen MT" panose="020B0602020104020603" pitchFamily="34" charset="0"/>
                <a:cs typeface="Times New Roman" panose="02020603050405020304" pitchFamily="18" charset="0"/>
              </a:rPr>
            </a:br>
            <a:r>
              <a:rPr lang="en-US" altLang="en-US" sz="2800" b="1" dirty="0">
                <a:solidFill>
                  <a:schemeClr val="bg1"/>
                </a:solidFill>
                <a:latin typeface="Tw Cen MT" panose="020B0602020104020603" pitchFamily="34" charset="0"/>
                <a:cs typeface="Times New Roman" panose="02020603050405020304" pitchFamily="18" charset="0"/>
              </a:rPr>
              <a:t>On earth we your children invoke your sweet name.</a:t>
            </a:r>
            <a:br>
              <a:rPr lang="en-US" altLang="en-US" sz="2800" b="1" dirty="0">
                <a:solidFill>
                  <a:schemeClr val="bg1"/>
                </a:solidFill>
                <a:latin typeface="Tw Cen MT" panose="020B0602020104020603" pitchFamily="34" charset="0"/>
                <a:cs typeface="Times New Roman" panose="02020603050405020304" pitchFamily="18" charset="0"/>
              </a:rPr>
            </a:br>
            <a:br>
              <a:rPr kumimoji="0" lang="en-US" altLang="en-US" sz="2400" b="0" i="0" u="none" strike="noStrike" cap="none" normalizeH="0" baseline="0" dirty="0">
                <a:ln>
                  <a:noFill/>
                </a:ln>
                <a:solidFill>
                  <a:schemeClr val="tx1"/>
                </a:solidFill>
                <a:effectLst/>
                <a:latin typeface="Tw Cen MT" panose="020B0602020104020603" pitchFamily="34" charset="0"/>
              </a:rPr>
            </a:br>
            <a:r>
              <a:rPr lang="en-US" altLang="en-US" sz="2400" b="1" i="1" dirty="0">
                <a:solidFill>
                  <a:srgbClr val="333300"/>
                </a:solidFill>
                <a:latin typeface="Tw Cen MT" panose="020B0602020104020603" pitchFamily="34" charset="0"/>
                <a:cs typeface="Times New Roman" panose="02020603050405020304" pitchFamily="18" charset="0"/>
              </a:rPr>
              <a:t>Ave, Ave, Ave, Maria! Ave, Ave, Ave, Maria!</a:t>
            </a:r>
            <a:br>
              <a:rPr kumimoji="0" lang="en-US" altLang="en-US" sz="2400" b="0" i="0" u="none" strike="noStrike" cap="none" normalizeH="0" baseline="0" dirty="0">
                <a:ln>
                  <a:noFill/>
                </a:ln>
                <a:solidFill>
                  <a:schemeClr val="tx1"/>
                </a:solidFill>
                <a:effectLst/>
                <a:latin typeface="Tw Cen MT" panose="020B0602020104020603" pitchFamily="34" charset="0"/>
              </a:rPr>
            </a:br>
            <a:br>
              <a:rPr kumimoji="0" lang="en-US" altLang="en-US" sz="2400" b="0" i="0" u="none" strike="noStrike" cap="none" normalizeH="0" baseline="0" dirty="0">
                <a:ln>
                  <a:noFill/>
                </a:ln>
                <a:solidFill>
                  <a:schemeClr val="tx1"/>
                </a:solidFill>
                <a:effectLst/>
                <a:latin typeface="Tw Cen MT" panose="020B0602020104020603" pitchFamily="34" charset="0"/>
              </a:rPr>
            </a:br>
            <a:r>
              <a:rPr lang="en-US" altLang="en-US" sz="2800" b="1" dirty="0">
                <a:solidFill>
                  <a:schemeClr val="bg1"/>
                </a:solidFill>
                <a:latin typeface="Tw Cen MT" panose="020B0602020104020603" pitchFamily="34" charset="0"/>
                <a:cs typeface="Times New Roman" panose="02020603050405020304" pitchFamily="18" charset="0"/>
              </a:rPr>
              <a:t>We pray for our Mother, the Church upon earth,</a:t>
            </a:r>
            <a:br>
              <a:rPr lang="en-US" altLang="en-US" sz="2800" b="1" dirty="0">
                <a:solidFill>
                  <a:schemeClr val="bg1"/>
                </a:solidFill>
                <a:latin typeface="Tw Cen MT" panose="020B0602020104020603" pitchFamily="34" charset="0"/>
                <a:cs typeface="Times New Roman" panose="02020603050405020304" pitchFamily="18" charset="0"/>
              </a:rPr>
            </a:br>
            <a:r>
              <a:rPr lang="en-US" altLang="en-US" sz="2800" b="1" dirty="0">
                <a:solidFill>
                  <a:schemeClr val="bg1"/>
                </a:solidFill>
                <a:latin typeface="Tw Cen MT" panose="020B0602020104020603" pitchFamily="34" charset="0"/>
                <a:cs typeface="Times New Roman" panose="02020603050405020304" pitchFamily="18" charset="0"/>
              </a:rPr>
              <a:t>And bless, Holy Mary, the land of our birth.</a:t>
            </a:r>
            <a:br>
              <a:rPr kumimoji="0" lang="en-US" altLang="en-US" sz="2400" b="0" i="0" u="none" strike="noStrike" cap="none" normalizeH="0" baseline="0" dirty="0">
                <a:ln>
                  <a:noFill/>
                </a:ln>
                <a:solidFill>
                  <a:schemeClr val="tx1"/>
                </a:solidFill>
                <a:effectLst/>
                <a:latin typeface="Tw Cen MT" panose="020B0602020104020603" pitchFamily="34" charset="0"/>
              </a:rPr>
            </a:br>
            <a:br>
              <a:rPr kumimoji="0" lang="en-US" altLang="en-US" sz="2400" b="0" i="0" u="none" strike="noStrike" cap="none" normalizeH="0" baseline="0" dirty="0">
                <a:ln>
                  <a:noFill/>
                </a:ln>
                <a:solidFill>
                  <a:schemeClr val="tx1"/>
                </a:solidFill>
                <a:effectLst/>
                <a:latin typeface="Tw Cen MT" panose="020B0602020104020603" pitchFamily="34" charset="0"/>
              </a:rPr>
            </a:br>
            <a:r>
              <a:rPr lang="en-US" altLang="en-US" sz="2400" b="1" i="1" dirty="0">
                <a:solidFill>
                  <a:srgbClr val="333300"/>
                </a:solidFill>
                <a:latin typeface="Tw Cen MT" panose="020B0602020104020603" pitchFamily="34" charset="0"/>
                <a:cs typeface="Times New Roman" panose="02020603050405020304" pitchFamily="18" charset="0"/>
              </a:rPr>
              <a:t>Ave, Ave, Ave, Maria! Ave, Ave, Ave, Maria! </a:t>
            </a:r>
          </a:p>
        </p:txBody>
      </p:sp>
    </p:spTree>
    <p:extLst>
      <p:ext uri="{BB962C8B-B14F-4D97-AF65-F5344CB8AC3E}">
        <p14:creationId xmlns:p14="http://schemas.microsoft.com/office/powerpoint/2010/main" val="31381826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036D0D5-3AA0-47FD-A83C-7A06CA2EEE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 name="Rectangle 9">
            <a:extLst>
              <a:ext uri="{FF2B5EF4-FFF2-40B4-BE49-F238E27FC236}">
                <a16:creationId xmlns:a16="http://schemas.microsoft.com/office/drawing/2014/main" id="{E3FF0025-03AB-4126-9E23-1B4F2D4B17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171B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C149C42-FAD2-4559-80A1-B6E921D04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Immaculate Mary With Lyrics">
            <a:hlinkClick r:id="" action="ppaction://media"/>
            <a:extLst>
              <a:ext uri="{FF2B5EF4-FFF2-40B4-BE49-F238E27FC236}">
                <a16:creationId xmlns:a16="http://schemas.microsoft.com/office/drawing/2014/main" id="{C8F60CD0-48AC-4CC6-B18B-79E628939B3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35381" y="801793"/>
            <a:ext cx="9328249" cy="5247140"/>
          </a:xfrm>
          <a:prstGeom prst="rect">
            <a:avLst/>
          </a:prstGeom>
        </p:spPr>
      </p:pic>
    </p:spTree>
    <p:extLst>
      <p:ext uri="{BB962C8B-B14F-4D97-AF65-F5344CB8AC3E}">
        <p14:creationId xmlns:p14="http://schemas.microsoft.com/office/powerpoint/2010/main" val="1405311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7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CD15EBE-B086-4E6B-AB4E-27D7249E8859}"/>
              </a:ext>
            </a:extLst>
          </p:cNvPr>
          <p:cNvSpPr txBox="1">
            <a:spLocks/>
          </p:cNvSpPr>
          <p:nvPr/>
        </p:nvSpPr>
        <p:spPr>
          <a:xfrm>
            <a:off x="1663285" y="131885"/>
            <a:ext cx="9220051" cy="773203"/>
          </a:xfrm>
          <a:prstGeom prst="rect">
            <a:avLst/>
          </a:prstGeom>
          <a:solidFill>
            <a:schemeClr val="accent2">
              <a:lumMod val="50000"/>
            </a:schemeClr>
          </a:solidFill>
        </p:spPr>
        <p:txBody>
          <a:bodyPr vert="horz" lIns="228600" tIns="228600" rIns="228600" bIns="0" rtlCol="0" anchor="b">
            <a:normAutofit fontScale="90000" lnSpcReduction="20000"/>
          </a:bodyPr>
          <a:lstStyle>
            <a:lvl1pPr algn="ctr" defTabSz="914400" rtl="0" eaLnBrk="1" latinLnBrk="0" hangingPunct="1">
              <a:lnSpc>
                <a:spcPct val="80000"/>
              </a:lnSpc>
              <a:spcBef>
                <a:spcPct val="0"/>
              </a:spcBef>
              <a:buNone/>
              <a:defRPr sz="5400" b="0" i="0" kern="1200" cap="none" spc="-150">
                <a:solidFill>
                  <a:srgbClr val="FFFEFF"/>
                </a:solidFill>
                <a:effectLst/>
                <a:latin typeface="+mj-lt"/>
                <a:ea typeface="+mj-ea"/>
                <a:cs typeface="+mj-cs"/>
              </a:defRPr>
            </a:lvl1pPr>
          </a:lstStyle>
          <a:p>
            <a:r>
              <a:rPr lang="en-US" dirty="0">
                <a:solidFill>
                  <a:schemeClr val="bg1"/>
                </a:solidFill>
                <a:effectLst>
                  <a:outerShdw blurRad="38100" dist="38100" dir="2700000" algn="tl">
                    <a:srgbClr val="000000">
                      <a:alpha val="43137"/>
                    </a:srgbClr>
                  </a:outerShdw>
                </a:effectLst>
                <a:latin typeface="Tw Cen MT" panose="020B0602020104020603" pitchFamily="34" charset="0"/>
              </a:rPr>
              <a:t>Who is Satan? </a:t>
            </a:r>
          </a:p>
        </p:txBody>
      </p:sp>
      <p:sp>
        <p:nvSpPr>
          <p:cNvPr id="3" name="Subtitle 2">
            <a:extLst>
              <a:ext uri="{FF2B5EF4-FFF2-40B4-BE49-F238E27FC236}">
                <a16:creationId xmlns:a16="http://schemas.microsoft.com/office/drawing/2014/main" id="{EFA2D873-1A44-4E0B-948F-D989F36D09AA}"/>
              </a:ext>
            </a:extLst>
          </p:cNvPr>
          <p:cNvSpPr>
            <a:spLocks noGrp="1"/>
          </p:cNvSpPr>
          <p:nvPr>
            <p:ph type="subTitle" idx="1"/>
          </p:nvPr>
        </p:nvSpPr>
        <p:spPr>
          <a:xfrm>
            <a:off x="653088" y="1037655"/>
            <a:ext cx="7052729" cy="5443044"/>
          </a:xfrm>
        </p:spPr>
        <p:txBody>
          <a:bodyPr>
            <a:noAutofit/>
          </a:bodyPr>
          <a:lstStyle/>
          <a:p>
            <a:pPr algn="l">
              <a:lnSpc>
                <a:spcPct val="100000"/>
              </a:lnSpc>
              <a:spcBef>
                <a:spcPts val="1000"/>
              </a:spcBef>
            </a:pPr>
            <a:r>
              <a:rPr lang="en-US" sz="2400" b="1" dirty="0"/>
              <a:t>He comes by many names:</a:t>
            </a:r>
          </a:p>
          <a:p>
            <a:pPr marL="342900" indent="-342900" algn="l">
              <a:lnSpc>
                <a:spcPct val="100000"/>
              </a:lnSpc>
              <a:spcBef>
                <a:spcPts val="1000"/>
              </a:spcBef>
              <a:buClr>
                <a:srgbClr val="C00000"/>
              </a:buClr>
              <a:buFont typeface="Wingdings" panose="05000000000000000000" pitchFamily="2" charset="2"/>
              <a:buChar char="§"/>
            </a:pPr>
            <a:r>
              <a:rPr lang="en-US" sz="2400" b="1" dirty="0"/>
              <a:t>Devil</a:t>
            </a:r>
          </a:p>
          <a:p>
            <a:pPr marL="342900" indent="-342900" algn="l">
              <a:lnSpc>
                <a:spcPct val="100000"/>
              </a:lnSpc>
              <a:spcBef>
                <a:spcPts val="1000"/>
              </a:spcBef>
              <a:buClr>
                <a:srgbClr val="C00000"/>
              </a:buClr>
              <a:buFont typeface="Wingdings" panose="05000000000000000000" pitchFamily="2" charset="2"/>
              <a:buChar char="§"/>
            </a:pPr>
            <a:r>
              <a:rPr lang="en-US" sz="2400" b="1" dirty="0"/>
              <a:t>Demon (Greek)</a:t>
            </a:r>
          </a:p>
          <a:p>
            <a:pPr marL="342900" indent="-342900" algn="l">
              <a:lnSpc>
                <a:spcPct val="100000"/>
              </a:lnSpc>
              <a:spcBef>
                <a:spcPts val="1000"/>
              </a:spcBef>
              <a:buClr>
                <a:srgbClr val="C00000"/>
              </a:buClr>
              <a:buFont typeface="Wingdings" panose="05000000000000000000" pitchFamily="2" charset="2"/>
              <a:buChar char="§"/>
            </a:pPr>
            <a:r>
              <a:rPr lang="en-US" sz="2400" b="1" dirty="0"/>
              <a:t>Lucifer (Light Bearer – before his fall)</a:t>
            </a:r>
          </a:p>
          <a:p>
            <a:pPr marL="342900" indent="-342900" algn="l">
              <a:lnSpc>
                <a:spcPct val="100000"/>
              </a:lnSpc>
              <a:spcBef>
                <a:spcPts val="1000"/>
              </a:spcBef>
              <a:buClr>
                <a:srgbClr val="C00000"/>
              </a:buClr>
              <a:buFont typeface="Wingdings" panose="05000000000000000000" pitchFamily="2" charset="2"/>
              <a:buChar char="§"/>
            </a:pPr>
            <a:r>
              <a:rPr lang="en-US" sz="2400" b="1" dirty="0" err="1"/>
              <a:t>Beelzebul</a:t>
            </a:r>
            <a:r>
              <a:rPr lang="en-US" sz="2400" b="1" dirty="0"/>
              <a:t>, prince of demon (Lord of the flies)</a:t>
            </a:r>
          </a:p>
          <a:p>
            <a:pPr marL="342900" indent="-342900" algn="l">
              <a:lnSpc>
                <a:spcPct val="100000"/>
              </a:lnSpc>
              <a:spcBef>
                <a:spcPts val="1000"/>
              </a:spcBef>
              <a:buClr>
                <a:srgbClr val="C00000"/>
              </a:buClr>
              <a:buFont typeface="Wingdings" panose="05000000000000000000" pitchFamily="2" charset="2"/>
              <a:buChar char="§"/>
            </a:pPr>
            <a:r>
              <a:rPr lang="en-US" sz="2400" b="1" dirty="0"/>
              <a:t>Unclean spirits</a:t>
            </a:r>
          </a:p>
          <a:p>
            <a:pPr marL="342900" indent="-342900" algn="l">
              <a:lnSpc>
                <a:spcPct val="100000"/>
              </a:lnSpc>
              <a:spcBef>
                <a:spcPts val="1000"/>
              </a:spcBef>
              <a:buClr>
                <a:srgbClr val="C00000"/>
              </a:buClr>
              <a:buFont typeface="Wingdings" panose="05000000000000000000" pitchFamily="2" charset="2"/>
              <a:buChar char="§"/>
            </a:pPr>
            <a:r>
              <a:rPr lang="en-US" sz="2400" b="1" dirty="0"/>
              <a:t>The Tempter</a:t>
            </a:r>
          </a:p>
          <a:p>
            <a:pPr marL="342900" indent="-342900" algn="l">
              <a:lnSpc>
                <a:spcPct val="100000"/>
              </a:lnSpc>
              <a:spcBef>
                <a:spcPts val="1000"/>
              </a:spcBef>
              <a:buClr>
                <a:srgbClr val="C00000"/>
              </a:buClr>
              <a:buFont typeface="Wingdings" panose="05000000000000000000" pitchFamily="2" charset="2"/>
              <a:buChar char="§"/>
            </a:pPr>
            <a:r>
              <a:rPr lang="en-US" sz="2400" b="1" dirty="0"/>
              <a:t>A liar, father of lies</a:t>
            </a:r>
          </a:p>
          <a:p>
            <a:pPr marL="342900" indent="-342900" algn="l">
              <a:lnSpc>
                <a:spcPct val="100000"/>
              </a:lnSpc>
              <a:spcBef>
                <a:spcPts val="1000"/>
              </a:spcBef>
              <a:buClr>
                <a:srgbClr val="C00000"/>
              </a:buClr>
              <a:buFont typeface="Wingdings" panose="05000000000000000000" pitchFamily="2" charset="2"/>
              <a:buChar char="§"/>
            </a:pPr>
            <a:r>
              <a:rPr lang="en-US" sz="2400" b="1" dirty="0"/>
              <a:t>The prince and power of the air</a:t>
            </a:r>
          </a:p>
          <a:p>
            <a:pPr marL="342900" indent="-342900" algn="l">
              <a:lnSpc>
                <a:spcPct val="100000"/>
              </a:lnSpc>
              <a:spcBef>
                <a:spcPts val="1000"/>
              </a:spcBef>
              <a:buClr>
                <a:srgbClr val="C00000"/>
              </a:buClr>
              <a:buFont typeface="Wingdings" panose="05000000000000000000" pitchFamily="2" charset="2"/>
              <a:buChar char="§"/>
            </a:pPr>
            <a:r>
              <a:rPr lang="en-US" sz="2400" b="1" dirty="0"/>
              <a:t>A roaring lion (I Pt 5:8)</a:t>
            </a:r>
          </a:p>
          <a:p>
            <a:pPr marL="342900" indent="-342900" algn="l">
              <a:lnSpc>
                <a:spcPct val="100000"/>
              </a:lnSpc>
              <a:spcBef>
                <a:spcPts val="1000"/>
              </a:spcBef>
              <a:buClr>
                <a:srgbClr val="C00000"/>
              </a:buClr>
              <a:buFont typeface="Wingdings" panose="05000000000000000000" pitchFamily="2" charset="2"/>
              <a:buChar char="§"/>
            </a:pPr>
            <a:r>
              <a:rPr lang="en-US" sz="2400" b="1" dirty="0"/>
              <a:t>The Dragon, ancient serpent (</a:t>
            </a:r>
            <a:r>
              <a:rPr lang="en-US" sz="2400" b="1" dirty="0" err="1"/>
              <a:t>Gn</a:t>
            </a:r>
            <a:r>
              <a:rPr lang="en-US" sz="2400" b="1" dirty="0"/>
              <a:t> 3:15)</a:t>
            </a:r>
          </a:p>
          <a:p>
            <a:pPr algn="l">
              <a:lnSpc>
                <a:spcPct val="100000"/>
              </a:lnSpc>
              <a:spcBef>
                <a:spcPts val="1000"/>
              </a:spcBef>
            </a:pPr>
            <a:endParaRPr lang="en-US" sz="2400" b="1" dirty="0"/>
          </a:p>
          <a:p>
            <a:pPr algn="l">
              <a:lnSpc>
                <a:spcPct val="100000"/>
              </a:lnSpc>
              <a:spcBef>
                <a:spcPts val="1000"/>
              </a:spcBef>
            </a:pPr>
            <a:endParaRPr lang="en-US" sz="2400" b="1" dirty="0"/>
          </a:p>
          <a:p>
            <a:pPr algn="l">
              <a:lnSpc>
                <a:spcPct val="100000"/>
              </a:lnSpc>
              <a:spcBef>
                <a:spcPts val="1000"/>
              </a:spcBef>
            </a:pPr>
            <a:endParaRPr lang="en-US" sz="2400" b="1" dirty="0"/>
          </a:p>
          <a:p>
            <a:pPr algn="l">
              <a:spcBef>
                <a:spcPts val="1000"/>
              </a:spcBef>
            </a:pPr>
            <a:endParaRPr lang="en-US" sz="2400" b="1" dirty="0"/>
          </a:p>
        </p:txBody>
      </p:sp>
      <p:pic>
        <p:nvPicPr>
          <p:cNvPr id="6" name="Picture 5">
            <a:extLst>
              <a:ext uri="{FF2B5EF4-FFF2-40B4-BE49-F238E27FC236}">
                <a16:creationId xmlns:a16="http://schemas.microsoft.com/office/drawing/2014/main" id="{5CABEE79-C741-4027-A4E6-A14A8E2706EA}"/>
              </a:ext>
            </a:extLst>
          </p:cNvPr>
          <p:cNvPicPr>
            <a:picLocks noChangeAspect="1"/>
          </p:cNvPicPr>
          <p:nvPr/>
        </p:nvPicPr>
        <p:blipFill>
          <a:blip r:embed="rId2"/>
          <a:stretch>
            <a:fillRect/>
          </a:stretch>
        </p:blipFill>
        <p:spPr>
          <a:xfrm>
            <a:off x="8068249" y="1206601"/>
            <a:ext cx="3346376" cy="426724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14680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CD15EBE-B086-4E6B-AB4E-27D7249E8859}"/>
              </a:ext>
            </a:extLst>
          </p:cNvPr>
          <p:cNvSpPr txBox="1">
            <a:spLocks/>
          </p:cNvSpPr>
          <p:nvPr/>
        </p:nvSpPr>
        <p:spPr>
          <a:xfrm>
            <a:off x="1663285" y="131885"/>
            <a:ext cx="9220051" cy="773203"/>
          </a:xfrm>
          <a:prstGeom prst="rect">
            <a:avLst/>
          </a:prstGeom>
          <a:solidFill>
            <a:schemeClr val="accent2">
              <a:lumMod val="50000"/>
            </a:schemeClr>
          </a:solidFill>
        </p:spPr>
        <p:txBody>
          <a:bodyPr vert="horz" lIns="228600" tIns="228600" rIns="228600" bIns="0" rtlCol="0" anchor="b">
            <a:normAutofit fontScale="90000" lnSpcReduction="20000"/>
          </a:bodyPr>
          <a:lstStyle>
            <a:lvl1pPr algn="ctr" defTabSz="914400" rtl="0" eaLnBrk="1" latinLnBrk="0" hangingPunct="1">
              <a:lnSpc>
                <a:spcPct val="80000"/>
              </a:lnSpc>
              <a:spcBef>
                <a:spcPct val="0"/>
              </a:spcBef>
              <a:buNone/>
              <a:defRPr sz="5400" b="0" i="0" kern="1200" cap="none" spc="-150">
                <a:solidFill>
                  <a:srgbClr val="FFFEFF"/>
                </a:solidFill>
                <a:effectLst/>
                <a:latin typeface="+mj-lt"/>
                <a:ea typeface="+mj-ea"/>
                <a:cs typeface="+mj-cs"/>
              </a:defRPr>
            </a:lvl1pPr>
          </a:lstStyle>
          <a:p>
            <a:r>
              <a:rPr lang="en-US" dirty="0">
                <a:solidFill>
                  <a:schemeClr val="bg1"/>
                </a:solidFill>
                <a:effectLst>
                  <a:outerShdw blurRad="38100" dist="38100" dir="2700000" algn="tl">
                    <a:srgbClr val="000000">
                      <a:alpha val="43137"/>
                    </a:srgbClr>
                  </a:outerShdw>
                </a:effectLst>
                <a:latin typeface="Tw Cen MT" panose="020B0602020104020603" pitchFamily="34" charset="0"/>
              </a:rPr>
              <a:t>How does the Devil work? </a:t>
            </a:r>
          </a:p>
        </p:txBody>
      </p:sp>
      <p:sp>
        <p:nvSpPr>
          <p:cNvPr id="3" name="Subtitle 2">
            <a:extLst>
              <a:ext uri="{FF2B5EF4-FFF2-40B4-BE49-F238E27FC236}">
                <a16:creationId xmlns:a16="http://schemas.microsoft.com/office/drawing/2014/main" id="{EFA2D873-1A44-4E0B-948F-D989F36D09AA}"/>
              </a:ext>
            </a:extLst>
          </p:cNvPr>
          <p:cNvSpPr>
            <a:spLocks noGrp="1"/>
          </p:cNvSpPr>
          <p:nvPr>
            <p:ph type="subTitle" idx="1"/>
          </p:nvPr>
        </p:nvSpPr>
        <p:spPr>
          <a:xfrm>
            <a:off x="635331" y="1153067"/>
            <a:ext cx="7576514" cy="4803850"/>
          </a:xfrm>
        </p:spPr>
        <p:txBody>
          <a:bodyPr/>
          <a:lstStyle/>
          <a:p>
            <a:pPr algn="l"/>
            <a:r>
              <a:rPr lang="en-US" sz="2400" b="1" dirty="0"/>
              <a:t>Make people not believe he exists!</a:t>
            </a:r>
          </a:p>
          <a:p>
            <a:pPr algn="l"/>
            <a:r>
              <a:rPr lang="en-US" sz="2400" b="1" dirty="0"/>
              <a:t>Temptations:</a:t>
            </a:r>
          </a:p>
          <a:p>
            <a:pPr marL="342900" indent="-342900" algn="l">
              <a:buClr>
                <a:srgbClr val="C00000"/>
              </a:buClr>
              <a:buFont typeface="Arial" panose="020B0604020202020204" pitchFamily="34" charset="0"/>
              <a:buChar char="•"/>
            </a:pPr>
            <a:r>
              <a:rPr lang="en-US" sz="2400" b="1" dirty="0"/>
              <a:t>Deceptions – OK to sin, everyone does – just do it</a:t>
            </a:r>
          </a:p>
          <a:p>
            <a:pPr marL="342900" indent="-342900" algn="l">
              <a:buClr>
                <a:srgbClr val="C00000"/>
              </a:buClr>
              <a:buFont typeface="Arial" panose="020B0604020202020204" pitchFamily="34" charset="0"/>
              <a:buChar char="•"/>
            </a:pPr>
            <a:r>
              <a:rPr lang="en-US" sz="2400" b="1" dirty="0"/>
              <a:t>False accusations – you are no good, no body cares about you.</a:t>
            </a:r>
          </a:p>
          <a:p>
            <a:pPr marL="342900" indent="-342900" algn="l">
              <a:buClr>
                <a:srgbClr val="C00000"/>
              </a:buClr>
              <a:buFont typeface="Arial" panose="020B0604020202020204" pitchFamily="34" charset="0"/>
              <a:buChar char="•"/>
            </a:pPr>
            <a:r>
              <a:rPr lang="en-US" sz="2400" b="1" dirty="0"/>
              <a:t>Enticements – what you see, hear and taste</a:t>
            </a:r>
          </a:p>
          <a:p>
            <a:pPr algn="l"/>
            <a:r>
              <a:rPr lang="en-US" dirty="0"/>
              <a:t> </a:t>
            </a:r>
          </a:p>
          <a:p>
            <a:pPr algn="l"/>
            <a:r>
              <a:rPr lang="en-US" b="1" i="1" dirty="0"/>
              <a:t>Rare Cases:</a:t>
            </a:r>
          </a:p>
          <a:p>
            <a:pPr algn="l"/>
            <a:r>
              <a:rPr lang="en-US" sz="2400" b="1" dirty="0"/>
              <a:t>Possessions</a:t>
            </a:r>
          </a:p>
          <a:p>
            <a:pPr algn="l"/>
            <a:r>
              <a:rPr lang="en-US" sz="2400" b="1" dirty="0"/>
              <a:t>- True story behind the Exorcist</a:t>
            </a:r>
          </a:p>
          <a:p>
            <a:pPr algn="l"/>
            <a:endParaRPr lang="en-US" dirty="0"/>
          </a:p>
          <a:p>
            <a:pPr algn="l"/>
            <a:endParaRPr lang="en-US" dirty="0"/>
          </a:p>
        </p:txBody>
      </p:sp>
      <p:pic>
        <p:nvPicPr>
          <p:cNvPr id="2" name="Picture 1">
            <a:extLst>
              <a:ext uri="{FF2B5EF4-FFF2-40B4-BE49-F238E27FC236}">
                <a16:creationId xmlns:a16="http://schemas.microsoft.com/office/drawing/2014/main" id="{419A0184-86DF-4E1E-896A-5F834659B266}"/>
              </a:ext>
            </a:extLst>
          </p:cNvPr>
          <p:cNvPicPr>
            <a:picLocks noChangeAspect="1"/>
          </p:cNvPicPr>
          <p:nvPr/>
        </p:nvPicPr>
        <p:blipFill>
          <a:blip r:embed="rId2"/>
          <a:stretch>
            <a:fillRect/>
          </a:stretch>
        </p:blipFill>
        <p:spPr>
          <a:xfrm>
            <a:off x="8455947" y="1242873"/>
            <a:ext cx="3027088" cy="4196456"/>
          </a:xfrm>
          <a:prstGeom prst="rect">
            <a:avLst/>
          </a:prstGeom>
        </p:spPr>
      </p:pic>
      <p:pic>
        <p:nvPicPr>
          <p:cNvPr id="6" name="Picture 5">
            <a:extLst>
              <a:ext uri="{FF2B5EF4-FFF2-40B4-BE49-F238E27FC236}">
                <a16:creationId xmlns:a16="http://schemas.microsoft.com/office/drawing/2014/main" id="{F924CBF2-F14C-4291-9897-512B00CCEE01}"/>
              </a:ext>
            </a:extLst>
          </p:cNvPr>
          <p:cNvPicPr>
            <a:picLocks noChangeAspect="1"/>
          </p:cNvPicPr>
          <p:nvPr/>
        </p:nvPicPr>
        <p:blipFill>
          <a:blip r:embed="rId3"/>
          <a:stretch>
            <a:fillRect/>
          </a:stretch>
        </p:blipFill>
        <p:spPr>
          <a:xfrm>
            <a:off x="6406438" y="4071295"/>
            <a:ext cx="1805407" cy="2304338"/>
          </a:xfrm>
          <a:prstGeom prst="rect">
            <a:avLst/>
          </a:prstGeom>
        </p:spPr>
      </p:pic>
    </p:spTree>
    <p:extLst>
      <p:ext uri="{BB962C8B-B14F-4D97-AF65-F5344CB8AC3E}">
        <p14:creationId xmlns:p14="http://schemas.microsoft.com/office/powerpoint/2010/main" val="2113668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CD15EBE-B086-4E6B-AB4E-27D7249E8859}"/>
              </a:ext>
            </a:extLst>
          </p:cNvPr>
          <p:cNvSpPr txBox="1">
            <a:spLocks/>
          </p:cNvSpPr>
          <p:nvPr/>
        </p:nvSpPr>
        <p:spPr>
          <a:xfrm>
            <a:off x="1663285" y="131885"/>
            <a:ext cx="9220051" cy="773203"/>
          </a:xfrm>
          <a:prstGeom prst="rect">
            <a:avLst/>
          </a:prstGeom>
          <a:solidFill>
            <a:schemeClr val="accent2">
              <a:lumMod val="50000"/>
            </a:schemeClr>
          </a:solidFill>
        </p:spPr>
        <p:txBody>
          <a:bodyPr vert="horz" lIns="228600" tIns="228600" rIns="228600" bIns="0" rtlCol="0" anchor="b">
            <a:normAutofit fontScale="90000" lnSpcReduction="20000"/>
          </a:bodyPr>
          <a:lstStyle>
            <a:lvl1pPr algn="ctr" defTabSz="914400" rtl="0" eaLnBrk="1" latinLnBrk="0" hangingPunct="1">
              <a:lnSpc>
                <a:spcPct val="80000"/>
              </a:lnSpc>
              <a:spcBef>
                <a:spcPct val="0"/>
              </a:spcBef>
              <a:buNone/>
              <a:defRPr sz="5400" b="0" i="0" kern="1200" cap="none" spc="-150">
                <a:solidFill>
                  <a:srgbClr val="FFFEFF"/>
                </a:solidFill>
                <a:effectLst/>
                <a:latin typeface="+mj-lt"/>
                <a:ea typeface="+mj-ea"/>
                <a:cs typeface="+mj-cs"/>
              </a:defRPr>
            </a:lvl1pPr>
          </a:lstStyle>
          <a:p>
            <a:r>
              <a:rPr lang="en-US" dirty="0">
                <a:solidFill>
                  <a:schemeClr val="bg1"/>
                </a:solidFill>
                <a:effectLst>
                  <a:outerShdw blurRad="38100" dist="38100" dir="2700000" algn="tl">
                    <a:srgbClr val="000000">
                      <a:alpha val="43137"/>
                    </a:srgbClr>
                  </a:outerShdw>
                </a:effectLst>
                <a:latin typeface="Tw Cen MT" panose="020B0602020104020603" pitchFamily="34" charset="0"/>
              </a:rPr>
              <a:t>What does the Bible Say? </a:t>
            </a:r>
          </a:p>
        </p:txBody>
      </p:sp>
      <p:sp>
        <p:nvSpPr>
          <p:cNvPr id="3" name="Subtitle 2">
            <a:extLst>
              <a:ext uri="{FF2B5EF4-FFF2-40B4-BE49-F238E27FC236}">
                <a16:creationId xmlns:a16="http://schemas.microsoft.com/office/drawing/2014/main" id="{EFA2D873-1A44-4E0B-948F-D989F36D09AA}"/>
              </a:ext>
            </a:extLst>
          </p:cNvPr>
          <p:cNvSpPr>
            <a:spLocks noGrp="1"/>
          </p:cNvSpPr>
          <p:nvPr>
            <p:ph type="subTitle" idx="1"/>
          </p:nvPr>
        </p:nvSpPr>
        <p:spPr>
          <a:xfrm>
            <a:off x="857272" y="1090924"/>
            <a:ext cx="10887885" cy="2859639"/>
          </a:xfrm>
        </p:spPr>
        <p:txBody>
          <a:bodyPr>
            <a:normAutofit fontScale="25000" lnSpcReduction="20000"/>
          </a:bodyPr>
          <a:lstStyle/>
          <a:p>
            <a:pPr algn="l"/>
            <a:r>
              <a:rPr lang="en-US" sz="12800" b="1" dirty="0"/>
              <a:t>The seventy-two returned with joy and said, “Lord, even the demons submit to us in your name.”</a:t>
            </a:r>
          </a:p>
          <a:p>
            <a:pPr algn="l"/>
            <a:r>
              <a:rPr lang="en-US" sz="12800" b="1" dirty="0"/>
              <a:t>He replied, “I saw </a:t>
            </a:r>
            <a:r>
              <a:rPr lang="en-US" sz="12800" b="1" dirty="0">
                <a:solidFill>
                  <a:schemeClr val="accent2">
                    <a:lumMod val="75000"/>
                  </a:schemeClr>
                </a:solidFill>
              </a:rPr>
              <a:t>Satan fall like lightning </a:t>
            </a:r>
            <a:r>
              <a:rPr lang="en-US" sz="12800" b="1" dirty="0"/>
              <a:t>from heaven. I have given you authority to trample on snakes and scorpions and to overcome all the power of the enemy; nothing will harm you. However, do not rejoice that the spirits submit to you, but rejoice that your names are written in heaven.” </a:t>
            </a:r>
            <a:r>
              <a:rPr lang="en-US" sz="9600" dirty="0"/>
              <a:t>(</a:t>
            </a:r>
            <a:r>
              <a:rPr lang="en-US" sz="9600" b="1" dirty="0"/>
              <a:t>Luke 10 )</a:t>
            </a:r>
            <a:endParaRPr lang="en-US" sz="9600" dirty="0"/>
          </a:p>
          <a:p>
            <a:endParaRPr lang="en-US" dirty="0"/>
          </a:p>
        </p:txBody>
      </p:sp>
      <p:sp>
        <p:nvSpPr>
          <p:cNvPr id="2" name="Rectangle 1">
            <a:extLst>
              <a:ext uri="{FF2B5EF4-FFF2-40B4-BE49-F238E27FC236}">
                <a16:creationId xmlns:a16="http://schemas.microsoft.com/office/drawing/2014/main" id="{BD58F54E-1F86-4A12-B820-56B1AEFA36A5}"/>
              </a:ext>
            </a:extLst>
          </p:cNvPr>
          <p:cNvSpPr/>
          <p:nvPr/>
        </p:nvSpPr>
        <p:spPr>
          <a:xfrm>
            <a:off x="479395" y="3835153"/>
            <a:ext cx="11558725" cy="2246769"/>
          </a:xfrm>
          <a:prstGeom prst="rect">
            <a:avLst/>
          </a:prstGeom>
        </p:spPr>
        <p:txBody>
          <a:bodyPr wrap="square">
            <a:spAutoFit/>
          </a:bodyPr>
          <a:lstStyle/>
          <a:p>
            <a:r>
              <a:rPr lang="en-US" sz="2800" b="1" dirty="0">
                <a:solidFill>
                  <a:srgbClr val="0070C0"/>
                </a:solidFill>
                <a:latin typeface="Tw Cen MT" panose="020B0602020104020603" pitchFamily="34" charset="0"/>
              </a:rPr>
              <a:t>Just then a man in their synagogue who was possessed by an impure spirit cried out, </a:t>
            </a:r>
            <a:r>
              <a:rPr lang="en-US" sz="2800" b="1" baseline="30000" dirty="0">
                <a:solidFill>
                  <a:srgbClr val="0070C0"/>
                </a:solidFill>
                <a:latin typeface="Tw Cen MT" panose="020B0602020104020603" pitchFamily="34" charset="0"/>
              </a:rPr>
              <a:t>24 </a:t>
            </a:r>
            <a:r>
              <a:rPr lang="en-US" sz="2800" b="1" dirty="0">
                <a:solidFill>
                  <a:srgbClr val="0070C0"/>
                </a:solidFill>
                <a:latin typeface="Tw Cen MT" panose="020B0602020104020603" pitchFamily="34" charset="0"/>
              </a:rPr>
              <a:t>“What do you want with us, Jesus of Nazareth? Have you come to destroy us? I know who you are—the Holy One of God!” </a:t>
            </a:r>
            <a:r>
              <a:rPr lang="en-US" sz="2800" b="1" baseline="30000" dirty="0">
                <a:solidFill>
                  <a:srgbClr val="0070C0"/>
                </a:solidFill>
                <a:latin typeface="Tw Cen MT" panose="020B0602020104020603" pitchFamily="34" charset="0"/>
              </a:rPr>
              <a:t> </a:t>
            </a:r>
            <a:r>
              <a:rPr lang="en-US" sz="2800" b="1" dirty="0">
                <a:solidFill>
                  <a:srgbClr val="0070C0"/>
                </a:solidFill>
                <a:latin typeface="Tw Cen MT" panose="020B0602020104020603" pitchFamily="34" charset="0"/>
              </a:rPr>
              <a:t>“Be quiet!” said Jesus sternly. “Come out of him!” </a:t>
            </a:r>
            <a:r>
              <a:rPr lang="en-US" sz="2800" b="1" baseline="30000" dirty="0">
                <a:solidFill>
                  <a:srgbClr val="0070C0"/>
                </a:solidFill>
                <a:latin typeface="Tw Cen MT" panose="020B0602020104020603" pitchFamily="34" charset="0"/>
              </a:rPr>
              <a:t> </a:t>
            </a:r>
            <a:r>
              <a:rPr lang="en-US" sz="2800" b="1" dirty="0">
                <a:solidFill>
                  <a:srgbClr val="0070C0"/>
                </a:solidFill>
                <a:latin typeface="Tw Cen MT" panose="020B0602020104020603" pitchFamily="34" charset="0"/>
              </a:rPr>
              <a:t>The impure spirit shook the man violently and came out of him with a shriek. </a:t>
            </a:r>
            <a:r>
              <a:rPr lang="en-US" b="1" dirty="0">
                <a:solidFill>
                  <a:srgbClr val="0070C0"/>
                </a:solidFill>
                <a:latin typeface="Tw Cen MT" panose="020B0602020104020603" pitchFamily="34" charset="0"/>
              </a:rPr>
              <a:t>(Mark 1:23-28)</a:t>
            </a:r>
          </a:p>
        </p:txBody>
      </p:sp>
    </p:spTree>
    <p:extLst>
      <p:ext uri="{BB962C8B-B14F-4D97-AF65-F5344CB8AC3E}">
        <p14:creationId xmlns:p14="http://schemas.microsoft.com/office/powerpoint/2010/main" val="2749833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BCC48B1-9F05-4A2E-973E-479D46EDAA9C}"/>
              </a:ext>
            </a:extLst>
          </p:cNvPr>
          <p:cNvSpPr/>
          <p:nvPr/>
        </p:nvSpPr>
        <p:spPr>
          <a:xfrm>
            <a:off x="587407" y="836333"/>
            <a:ext cx="7003001" cy="4031873"/>
          </a:xfrm>
          <a:prstGeom prst="rect">
            <a:avLst/>
          </a:prstGeom>
        </p:spPr>
        <p:txBody>
          <a:bodyPr wrap="square">
            <a:spAutoFit/>
          </a:bodyPr>
          <a:lstStyle/>
          <a:p>
            <a:r>
              <a:rPr lang="en-US" sz="3200" b="1" dirty="0">
                <a:solidFill>
                  <a:srgbClr val="FFFFFF"/>
                </a:solidFill>
                <a:latin typeface="Tw Cen MT" panose="020B0602020104020603" pitchFamily="34" charset="0"/>
              </a:rPr>
              <a:t>Be alert and of sober mind. Your enemy the </a:t>
            </a:r>
            <a:r>
              <a:rPr lang="en-US" sz="3200" b="1" dirty="0">
                <a:solidFill>
                  <a:schemeClr val="accent2">
                    <a:lumMod val="75000"/>
                  </a:schemeClr>
                </a:solidFill>
                <a:latin typeface="Tw Cen MT" panose="020B0602020104020603" pitchFamily="34" charset="0"/>
              </a:rPr>
              <a:t>devil</a:t>
            </a:r>
            <a:r>
              <a:rPr lang="en-US" sz="3200" b="1" dirty="0">
                <a:solidFill>
                  <a:srgbClr val="FFFFFF"/>
                </a:solidFill>
                <a:latin typeface="Tw Cen MT" panose="020B0602020104020603" pitchFamily="34" charset="0"/>
              </a:rPr>
              <a:t> prowls around like a roaring lion looking for someone to devour. 9 Resist him, standing firm in the faith, because you know that the family of believers throughout the world is undergoing the same kind of sufferings. (1 Peter 5:8)</a:t>
            </a:r>
          </a:p>
        </p:txBody>
      </p:sp>
      <p:pic>
        <p:nvPicPr>
          <p:cNvPr id="7" name="Picture 6">
            <a:extLst>
              <a:ext uri="{FF2B5EF4-FFF2-40B4-BE49-F238E27FC236}">
                <a16:creationId xmlns:a16="http://schemas.microsoft.com/office/drawing/2014/main" id="{4E5F764B-2E40-4B9B-99B4-AE98A54DC85A}"/>
              </a:ext>
            </a:extLst>
          </p:cNvPr>
          <p:cNvPicPr>
            <a:picLocks noChangeAspect="1"/>
          </p:cNvPicPr>
          <p:nvPr/>
        </p:nvPicPr>
        <p:blipFill>
          <a:blip r:embed="rId2"/>
          <a:stretch>
            <a:fillRect/>
          </a:stretch>
        </p:blipFill>
        <p:spPr>
          <a:xfrm>
            <a:off x="7902096" y="667681"/>
            <a:ext cx="3933825" cy="4200525"/>
          </a:xfrm>
          <a:prstGeom prst="rect">
            <a:avLst/>
          </a:prstGeom>
        </p:spPr>
      </p:pic>
    </p:spTree>
    <p:extLst>
      <p:ext uri="{BB962C8B-B14F-4D97-AF65-F5344CB8AC3E}">
        <p14:creationId xmlns:p14="http://schemas.microsoft.com/office/powerpoint/2010/main" val="3821759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CD15EBE-B086-4E6B-AB4E-27D7249E8859}"/>
              </a:ext>
            </a:extLst>
          </p:cNvPr>
          <p:cNvSpPr txBox="1">
            <a:spLocks/>
          </p:cNvSpPr>
          <p:nvPr/>
        </p:nvSpPr>
        <p:spPr>
          <a:xfrm>
            <a:off x="1663285" y="131885"/>
            <a:ext cx="9220051" cy="773203"/>
          </a:xfrm>
          <a:prstGeom prst="rect">
            <a:avLst/>
          </a:prstGeom>
          <a:solidFill>
            <a:schemeClr val="accent2">
              <a:lumMod val="50000"/>
            </a:schemeClr>
          </a:solidFill>
        </p:spPr>
        <p:txBody>
          <a:bodyPr vert="horz" lIns="228600" tIns="228600" rIns="228600" bIns="0" rtlCol="0" anchor="b">
            <a:normAutofit fontScale="90000" lnSpcReduction="20000"/>
          </a:bodyPr>
          <a:lstStyle>
            <a:lvl1pPr algn="ctr" defTabSz="914400" rtl="0" eaLnBrk="1" latinLnBrk="0" hangingPunct="1">
              <a:lnSpc>
                <a:spcPct val="80000"/>
              </a:lnSpc>
              <a:spcBef>
                <a:spcPct val="0"/>
              </a:spcBef>
              <a:buNone/>
              <a:defRPr sz="5400" b="0" i="0" kern="1200" cap="none" spc="-150">
                <a:solidFill>
                  <a:srgbClr val="FFFEFF"/>
                </a:solidFill>
                <a:effectLst/>
                <a:latin typeface="+mj-lt"/>
                <a:ea typeface="+mj-ea"/>
                <a:cs typeface="+mj-cs"/>
              </a:defRPr>
            </a:lvl1pPr>
          </a:lstStyle>
          <a:p>
            <a:r>
              <a:rPr lang="en-US" dirty="0">
                <a:solidFill>
                  <a:schemeClr val="bg1"/>
                </a:solidFill>
                <a:effectLst>
                  <a:outerShdw blurRad="38100" dist="38100" dir="2700000" algn="tl">
                    <a:srgbClr val="000000">
                      <a:alpha val="43137"/>
                    </a:srgbClr>
                  </a:outerShdw>
                </a:effectLst>
                <a:latin typeface="Tw Cen MT" panose="020B0602020104020603" pitchFamily="34" charset="0"/>
              </a:rPr>
              <a:t>The devil in life of the saints </a:t>
            </a:r>
          </a:p>
        </p:txBody>
      </p:sp>
      <p:sp>
        <p:nvSpPr>
          <p:cNvPr id="3" name="Subtitle 2">
            <a:extLst>
              <a:ext uri="{FF2B5EF4-FFF2-40B4-BE49-F238E27FC236}">
                <a16:creationId xmlns:a16="http://schemas.microsoft.com/office/drawing/2014/main" id="{EFA2D873-1A44-4E0B-948F-D989F36D09AA}"/>
              </a:ext>
            </a:extLst>
          </p:cNvPr>
          <p:cNvSpPr>
            <a:spLocks noGrp="1"/>
          </p:cNvSpPr>
          <p:nvPr>
            <p:ph type="subTitle" idx="1"/>
          </p:nvPr>
        </p:nvSpPr>
        <p:spPr>
          <a:xfrm>
            <a:off x="399496" y="3009622"/>
            <a:ext cx="11363418" cy="3630875"/>
          </a:xfrm>
        </p:spPr>
        <p:txBody>
          <a:bodyPr>
            <a:noAutofit/>
          </a:bodyPr>
          <a:lstStyle/>
          <a:p>
            <a:pPr algn="l"/>
            <a:r>
              <a:rPr lang="en-US" sz="2300" b="1" i="1" dirty="0">
                <a:solidFill>
                  <a:srgbClr val="FF0000"/>
                </a:solidFill>
              </a:rPr>
              <a:t>St Teresa of Avila:</a:t>
            </a:r>
          </a:p>
          <a:p>
            <a:pPr algn="l"/>
            <a:r>
              <a:rPr lang="en-US" sz="2300" dirty="0">
                <a:solidFill>
                  <a:schemeClr val="tx1"/>
                </a:solidFill>
              </a:rPr>
              <a:t>Another time, not long ago, the same thing happened to me; although it didn't last as long, and I was alone. I called for holy water, and those who entered after the devil had already gone (for they were two nuns well worthy of belief, who would by no means tell a lie) </a:t>
            </a:r>
            <a:r>
              <a:rPr lang="en-US" sz="2300" b="1" dirty="0">
                <a:solidFill>
                  <a:schemeClr val="tx1"/>
                </a:solidFill>
              </a:rPr>
              <a:t>smelled a foul stench like that of brimstone.</a:t>
            </a:r>
          </a:p>
          <a:p>
            <a:pPr algn="l"/>
            <a:r>
              <a:rPr lang="en-US" sz="2300" dirty="0">
                <a:solidFill>
                  <a:schemeClr val="tx1"/>
                </a:solidFill>
              </a:rPr>
              <a:t> Also one night during this time I thought they were choking me; after much holy water had been sprinkled around, I saw a great multitude of them go by, as though they were being thrown down a precipice. </a:t>
            </a:r>
            <a:r>
              <a:rPr lang="en-US" sz="2300" b="1" dirty="0">
                <a:solidFill>
                  <a:schemeClr val="tx1"/>
                </a:solidFill>
              </a:rPr>
              <a:t>There are so many times that these cursed creatures torment me</a:t>
            </a:r>
            <a:r>
              <a:rPr lang="en-US" sz="2300" dirty="0">
                <a:solidFill>
                  <a:schemeClr val="tx1"/>
                </a:solidFill>
              </a:rPr>
              <a:t>, and so little is the fear I now have of them, seeing that they cannot stir unless the Lord allows them, that I would tire your Reverence and tire myself if I told about all these instances.</a:t>
            </a:r>
            <a:endParaRPr lang="en-US" sz="2300" b="1" dirty="0">
              <a:solidFill>
                <a:schemeClr val="tx1"/>
              </a:solidFill>
            </a:endParaRPr>
          </a:p>
          <a:p>
            <a:pPr algn="l"/>
            <a:endParaRPr lang="en-US" sz="2300" dirty="0">
              <a:solidFill>
                <a:schemeClr val="tx1"/>
              </a:solidFill>
            </a:endParaRPr>
          </a:p>
        </p:txBody>
      </p:sp>
      <p:sp>
        <p:nvSpPr>
          <p:cNvPr id="4" name="Subtitle 2">
            <a:extLst>
              <a:ext uri="{FF2B5EF4-FFF2-40B4-BE49-F238E27FC236}">
                <a16:creationId xmlns:a16="http://schemas.microsoft.com/office/drawing/2014/main" id="{25B039B5-E487-498E-A022-80411C654CF9}"/>
              </a:ext>
            </a:extLst>
          </p:cNvPr>
          <p:cNvSpPr txBox="1">
            <a:spLocks/>
          </p:cNvSpPr>
          <p:nvPr/>
        </p:nvSpPr>
        <p:spPr>
          <a:xfrm>
            <a:off x="723771" y="933345"/>
            <a:ext cx="8767860" cy="197853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400"/>
              </a:spcBef>
              <a:buClr>
                <a:schemeClr val="accent1"/>
              </a:buClr>
              <a:buSzPct val="80000"/>
              <a:buFont typeface="Corbel" pitchFamily="34" charset="0"/>
              <a:buNone/>
              <a:defRPr sz="2200" kern="1200">
                <a:solidFill>
                  <a:srgbClr val="FFFFFF"/>
                </a:solidFill>
                <a:latin typeface="Tw Cen MT" panose="020B0602020104020603" pitchFamily="34" charset="0"/>
                <a:ea typeface="+mn-ea"/>
                <a:cs typeface="+mn-cs"/>
              </a:defRPr>
            </a:lvl1pPr>
            <a:lvl2pPr marL="4572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200" kern="1200">
                <a:solidFill>
                  <a:schemeClr val="accent1"/>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200" kern="1200">
                <a:solidFill>
                  <a:schemeClr val="accent1"/>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SzPct val="80000"/>
              <a:buFont typeface="Corbel" pitchFamily="34" charset="0"/>
              <a:buNone/>
              <a:defRPr sz="2000" kern="1200">
                <a:solidFill>
                  <a:schemeClr val="accent1"/>
                </a:solidFill>
                <a:latin typeface="+mn-lt"/>
                <a:ea typeface="+mn-ea"/>
                <a:cs typeface="+mn-cs"/>
              </a:defRPr>
            </a:lvl9pPr>
          </a:lstStyle>
          <a:p>
            <a:pPr algn="l"/>
            <a:r>
              <a:rPr lang="en-US" sz="3200" b="1" dirty="0"/>
              <a:t>What is a witness?</a:t>
            </a:r>
          </a:p>
          <a:p>
            <a:pPr algn="l"/>
            <a:r>
              <a:rPr lang="en-US" sz="3200" b="1" dirty="0"/>
              <a:t>Trustworthiness</a:t>
            </a:r>
          </a:p>
          <a:p>
            <a:pPr algn="l"/>
            <a:r>
              <a:rPr lang="en-US" sz="3200" b="1" dirty="0"/>
              <a:t>Reliability</a:t>
            </a:r>
          </a:p>
          <a:p>
            <a:pPr algn="l"/>
            <a:endParaRPr lang="en-US" dirty="0"/>
          </a:p>
          <a:p>
            <a:pPr algn="l"/>
            <a:endParaRPr lang="en-US" dirty="0"/>
          </a:p>
        </p:txBody>
      </p:sp>
      <p:pic>
        <p:nvPicPr>
          <p:cNvPr id="2" name="Picture 1">
            <a:extLst>
              <a:ext uri="{FF2B5EF4-FFF2-40B4-BE49-F238E27FC236}">
                <a16:creationId xmlns:a16="http://schemas.microsoft.com/office/drawing/2014/main" id="{58114C64-FFC3-4219-8554-CCE41DD7C96F}"/>
              </a:ext>
            </a:extLst>
          </p:cNvPr>
          <p:cNvPicPr>
            <a:picLocks noChangeAspect="1"/>
          </p:cNvPicPr>
          <p:nvPr/>
        </p:nvPicPr>
        <p:blipFill>
          <a:blip r:embed="rId2"/>
          <a:stretch>
            <a:fillRect/>
          </a:stretch>
        </p:blipFill>
        <p:spPr>
          <a:xfrm>
            <a:off x="7952497" y="880732"/>
            <a:ext cx="3739395" cy="2588812"/>
          </a:xfrm>
          <a:prstGeom prst="rect">
            <a:avLst/>
          </a:prstGeom>
        </p:spPr>
      </p:pic>
    </p:spTree>
    <p:extLst>
      <p:ext uri="{BB962C8B-B14F-4D97-AF65-F5344CB8AC3E}">
        <p14:creationId xmlns:p14="http://schemas.microsoft.com/office/powerpoint/2010/main" val="32335614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CD15EBE-B086-4E6B-AB4E-27D7249E8859}"/>
              </a:ext>
            </a:extLst>
          </p:cNvPr>
          <p:cNvSpPr txBox="1">
            <a:spLocks/>
          </p:cNvSpPr>
          <p:nvPr/>
        </p:nvSpPr>
        <p:spPr>
          <a:xfrm>
            <a:off x="4018574" y="124514"/>
            <a:ext cx="4275876" cy="525062"/>
          </a:xfrm>
          <a:prstGeom prst="rect">
            <a:avLst/>
          </a:prstGeom>
          <a:solidFill>
            <a:schemeClr val="accent2">
              <a:lumMod val="50000"/>
            </a:schemeClr>
          </a:solidFill>
        </p:spPr>
        <p:txBody>
          <a:bodyPr vert="horz" lIns="228600" tIns="228600" rIns="228600" bIns="0" rtlCol="0" anchor="b">
            <a:normAutofit fontScale="90000" lnSpcReduction="20000"/>
          </a:bodyPr>
          <a:lstStyle>
            <a:lvl1pPr algn="ctr" defTabSz="914400" rtl="0" eaLnBrk="1" latinLnBrk="0" hangingPunct="1">
              <a:lnSpc>
                <a:spcPct val="80000"/>
              </a:lnSpc>
              <a:spcBef>
                <a:spcPct val="0"/>
              </a:spcBef>
              <a:buNone/>
              <a:defRPr sz="5400" b="0" i="0" kern="1200" cap="none" spc="-150">
                <a:solidFill>
                  <a:srgbClr val="FFFEFF"/>
                </a:solidFill>
                <a:effectLst/>
                <a:latin typeface="+mj-lt"/>
                <a:ea typeface="+mj-ea"/>
                <a:cs typeface="+mj-cs"/>
              </a:defRPr>
            </a:lvl1pPr>
          </a:lstStyle>
          <a:p>
            <a:r>
              <a:rPr lang="en-US" sz="3200" b="1" dirty="0">
                <a:solidFill>
                  <a:schemeClr val="bg1"/>
                </a:solidFill>
                <a:effectLst>
                  <a:outerShdw blurRad="38100" dist="38100" dir="2700000" algn="tl">
                    <a:srgbClr val="000000">
                      <a:alpha val="43137"/>
                    </a:srgbClr>
                  </a:outerShdw>
                </a:effectLst>
                <a:latin typeface="+mn-lt"/>
              </a:rPr>
              <a:t>Does Hell Exists? </a:t>
            </a:r>
          </a:p>
        </p:txBody>
      </p:sp>
      <p:sp>
        <p:nvSpPr>
          <p:cNvPr id="3" name="Subtitle 2">
            <a:extLst>
              <a:ext uri="{FF2B5EF4-FFF2-40B4-BE49-F238E27FC236}">
                <a16:creationId xmlns:a16="http://schemas.microsoft.com/office/drawing/2014/main" id="{EFA2D873-1A44-4E0B-948F-D989F36D09AA}"/>
              </a:ext>
            </a:extLst>
          </p:cNvPr>
          <p:cNvSpPr>
            <a:spLocks noGrp="1"/>
          </p:cNvSpPr>
          <p:nvPr>
            <p:ph type="subTitle" idx="1"/>
          </p:nvPr>
        </p:nvSpPr>
        <p:spPr>
          <a:xfrm>
            <a:off x="337162" y="496965"/>
            <a:ext cx="3839014" cy="773204"/>
          </a:xfrm>
        </p:spPr>
        <p:txBody>
          <a:bodyPr>
            <a:normAutofit fontScale="62500" lnSpcReduction="20000"/>
          </a:bodyPr>
          <a:lstStyle/>
          <a:p>
            <a:r>
              <a:rPr lang="en-US" sz="4000" b="1" dirty="0"/>
              <a:t>Our Lady of Fatima</a:t>
            </a:r>
          </a:p>
          <a:p>
            <a:r>
              <a:rPr lang="en-US" sz="3200" dirty="0"/>
              <a:t>1917  </a:t>
            </a:r>
          </a:p>
          <a:p>
            <a:endParaRPr lang="en-US" sz="3200" dirty="0"/>
          </a:p>
        </p:txBody>
      </p:sp>
      <p:pic>
        <p:nvPicPr>
          <p:cNvPr id="4" name="Picture 3">
            <a:extLst>
              <a:ext uri="{FF2B5EF4-FFF2-40B4-BE49-F238E27FC236}">
                <a16:creationId xmlns:a16="http://schemas.microsoft.com/office/drawing/2014/main" id="{5D9B65EB-CB8C-4110-B386-E45003FD3F37}"/>
              </a:ext>
            </a:extLst>
          </p:cNvPr>
          <p:cNvPicPr>
            <a:picLocks noChangeAspect="1"/>
          </p:cNvPicPr>
          <p:nvPr/>
        </p:nvPicPr>
        <p:blipFill>
          <a:blip r:embed="rId2"/>
          <a:stretch>
            <a:fillRect/>
          </a:stretch>
        </p:blipFill>
        <p:spPr>
          <a:xfrm>
            <a:off x="8527637" y="280622"/>
            <a:ext cx="3327201" cy="4752157"/>
          </a:xfrm>
          <a:prstGeom prst="rect">
            <a:avLst/>
          </a:prstGeom>
        </p:spPr>
      </p:pic>
      <p:pic>
        <p:nvPicPr>
          <p:cNvPr id="6" name="Picture 5">
            <a:extLst>
              <a:ext uri="{FF2B5EF4-FFF2-40B4-BE49-F238E27FC236}">
                <a16:creationId xmlns:a16="http://schemas.microsoft.com/office/drawing/2014/main" id="{AAA4369D-B8DB-45FD-B894-580242D2C355}"/>
              </a:ext>
            </a:extLst>
          </p:cNvPr>
          <p:cNvPicPr>
            <a:picLocks noChangeAspect="1"/>
          </p:cNvPicPr>
          <p:nvPr/>
        </p:nvPicPr>
        <p:blipFill>
          <a:blip r:embed="rId3"/>
          <a:stretch>
            <a:fillRect/>
          </a:stretch>
        </p:blipFill>
        <p:spPr>
          <a:xfrm>
            <a:off x="4094158" y="2946359"/>
            <a:ext cx="5319869" cy="3586428"/>
          </a:xfrm>
          <a:prstGeom prst="rect">
            <a:avLst/>
          </a:prstGeom>
        </p:spPr>
      </p:pic>
      <p:pic>
        <p:nvPicPr>
          <p:cNvPr id="7" name="Picture 6">
            <a:extLst>
              <a:ext uri="{FF2B5EF4-FFF2-40B4-BE49-F238E27FC236}">
                <a16:creationId xmlns:a16="http://schemas.microsoft.com/office/drawing/2014/main" id="{BFC7F1FD-E43F-4F56-93ED-3650AE0A09C3}"/>
              </a:ext>
            </a:extLst>
          </p:cNvPr>
          <p:cNvPicPr>
            <a:picLocks noChangeAspect="1"/>
          </p:cNvPicPr>
          <p:nvPr/>
        </p:nvPicPr>
        <p:blipFill>
          <a:blip r:embed="rId4"/>
          <a:stretch>
            <a:fillRect/>
          </a:stretch>
        </p:blipFill>
        <p:spPr>
          <a:xfrm>
            <a:off x="337162" y="1270169"/>
            <a:ext cx="3523809" cy="335238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153490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0C8635-C8F3-4FB1-9B79-6F8D5CFFDBB2}"/>
              </a:ext>
            </a:extLst>
          </p:cNvPr>
          <p:cNvSpPr/>
          <p:nvPr/>
        </p:nvSpPr>
        <p:spPr>
          <a:xfrm>
            <a:off x="293616" y="587784"/>
            <a:ext cx="8631309" cy="5863144"/>
          </a:xfrm>
          <a:prstGeom prst="rect">
            <a:avLst/>
          </a:prstGeom>
        </p:spPr>
        <p:txBody>
          <a:bodyPr wrap="square">
            <a:spAutoFit/>
          </a:bodyPr>
          <a:lstStyle/>
          <a:p>
            <a:r>
              <a:rPr lang="en-US" sz="2500" b="1" dirty="0">
                <a:solidFill>
                  <a:srgbClr val="FF0000"/>
                </a:solidFill>
                <a:latin typeface="Tw Cen MT" panose="020B0602020104020603" pitchFamily="34" charset="0"/>
              </a:rPr>
              <a:t>Vision of Hell</a:t>
            </a:r>
            <a:br>
              <a:rPr lang="en-US" sz="2500" dirty="0">
                <a:latin typeface="Tw Cen MT" panose="020B0602020104020603" pitchFamily="34" charset="0"/>
              </a:rPr>
            </a:br>
            <a:br>
              <a:rPr lang="en-US" sz="2500" dirty="0">
                <a:latin typeface="Tw Cen MT" panose="020B0602020104020603" pitchFamily="34" charset="0"/>
              </a:rPr>
            </a:br>
            <a:r>
              <a:rPr lang="en-US" sz="2500" b="1" dirty="0">
                <a:solidFill>
                  <a:schemeClr val="bg1"/>
                </a:solidFill>
                <a:latin typeface="Tw Cen MT" panose="020B0602020104020603" pitchFamily="34" charset="0"/>
              </a:rPr>
              <a:t>The rays of light seemed to penetrate the earth, and we saw as it were a sea of fire. Plunged in this fire were demons and souls in human form, like transparent burning embers, all blackened or burnished bronze, floating about in the conflagration, now raised into the air by the flames that issued from within themselves together with great clouds of smoke, now falling back on every side like sparks in huge fires, without weight or equilibrium, amid shrieks and groans of pain and despair, which horrified us and made us tremble with fear. (It must have been this sight which caused me to cry out, as people say they heard me). The demons could be distinguished by their terrifying and repellent likeness to frightful and unknown animals, black and transparent like burning coals.</a:t>
            </a:r>
            <a:endParaRPr lang="en-US" sz="2500" dirty="0">
              <a:latin typeface="Tw Cen MT" panose="020B0602020104020603" pitchFamily="34" charset="0"/>
            </a:endParaRPr>
          </a:p>
        </p:txBody>
      </p:sp>
      <p:pic>
        <p:nvPicPr>
          <p:cNvPr id="3" name="Picture 2">
            <a:extLst>
              <a:ext uri="{FF2B5EF4-FFF2-40B4-BE49-F238E27FC236}">
                <a16:creationId xmlns:a16="http://schemas.microsoft.com/office/drawing/2014/main" id="{D844641C-01BB-4E61-9AE8-61B1193DF200}"/>
              </a:ext>
            </a:extLst>
          </p:cNvPr>
          <p:cNvPicPr>
            <a:picLocks noChangeAspect="1"/>
          </p:cNvPicPr>
          <p:nvPr/>
        </p:nvPicPr>
        <p:blipFill>
          <a:blip r:embed="rId2"/>
          <a:stretch>
            <a:fillRect/>
          </a:stretch>
        </p:blipFill>
        <p:spPr>
          <a:xfrm>
            <a:off x="8924925" y="0"/>
            <a:ext cx="3267075" cy="2362200"/>
          </a:xfrm>
          <a:prstGeom prst="rect">
            <a:avLst/>
          </a:prstGeom>
        </p:spPr>
      </p:pic>
    </p:spTree>
    <p:extLst>
      <p:ext uri="{BB962C8B-B14F-4D97-AF65-F5344CB8AC3E}">
        <p14:creationId xmlns:p14="http://schemas.microsoft.com/office/powerpoint/2010/main" val="1135077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CD15EBE-B086-4E6B-AB4E-27D7249E8859}"/>
              </a:ext>
            </a:extLst>
          </p:cNvPr>
          <p:cNvSpPr txBox="1">
            <a:spLocks/>
          </p:cNvSpPr>
          <p:nvPr/>
        </p:nvSpPr>
        <p:spPr>
          <a:xfrm>
            <a:off x="1663285" y="131885"/>
            <a:ext cx="9220051" cy="773203"/>
          </a:xfrm>
          <a:prstGeom prst="rect">
            <a:avLst/>
          </a:prstGeom>
          <a:solidFill>
            <a:schemeClr val="accent2">
              <a:lumMod val="50000"/>
            </a:schemeClr>
          </a:solidFill>
        </p:spPr>
        <p:txBody>
          <a:bodyPr vert="horz" lIns="228600" tIns="228600" rIns="228600" bIns="0" rtlCol="0" anchor="b">
            <a:normAutofit fontScale="90000" lnSpcReduction="20000"/>
          </a:bodyPr>
          <a:lstStyle>
            <a:lvl1pPr algn="ctr" defTabSz="914400" rtl="0" eaLnBrk="1" latinLnBrk="0" hangingPunct="1">
              <a:lnSpc>
                <a:spcPct val="80000"/>
              </a:lnSpc>
              <a:spcBef>
                <a:spcPct val="0"/>
              </a:spcBef>
              <a:buNone/>
              <a:defRPr sz="5400" b="0" i="0" kern="1200" cap="none" spc="-150">
                <a:solidFill>
                  <a:srgbClr val="FFFEFF"/>
                </a:solidFill>
                <a:effectLst/>
                <a:latin typeface="+mj-lt"/>
                <a:ea typeface="+mj-ea"/>
                <a:cs typeface="+mj-cs"/>
              </a:defRPr>
            </a:lvl1pPr>
          </a:lstStyle>
          <a:p>
            <a:r>
              <a:rPr lang="en-US" dirty="0">
                <a:solidFill>
                  <a:schemeClr val="bg1"/>
                </a:solidFill>
                <a:effectLst>
                  <a:outerShdw blurRad="38100" dist="38100" dir="2700000" algn="tl">
                    <a:srgbClr val="000000">
                      <a:alpha val="43137"/>
                    </a:srgbClr>
                  </a:outerShdw>
                </a:effectLst>
                <a:latin typeface="+mn-lt"/>
              </a:rPr>
              <a:t>Weapons for the Battle? </a:t>
            </a:r>
          </a:p>
        </p:txBody>
      </p:sp>
      <p:sp>
        <p:nvSpPr>
          <p:cNvPr id="3" name="Subtitle 2">
            <a:extLst>
              <a:ext uri="{FF2B5EF4-FFF2-40B4-BE49-F238E27FC236}">
                <a16:creationId xmlns:a16="http://schemas.microsoft.com/office/drawing/2014/main" id="{EFA2D873-1A44-4E0B-948F-D989F36D09AA}"/>
              </a:ext>
            </a:extLst>
          </p:cNvPr>
          <p:cNvSpPr>
            <a:spLocks noGrp="1"/>
          </p:cNvSpPr>
          <p:nvPr>
            <p:ph type="subTitle" idx="1"/>
          </p:nvPr>
        </p:nvSpPr>
        <p:spPr>
          <a:xfrm>
            <a:off x="593017" y="837991"/>
            <a:ext cx="8767860" cy="3878367"/>
          </a:xfrm>
        </p:spPr>
        <p:txBody>
          <a:bodyPr>
            <a:noAutofit/>
          </a:bodyPr>
          <a:lstStyle/>
          <a:p>
            <a:pPr algn="l">
              <a:spcBef>
                <a:spcPts val="600"/>
              </a:spcBef>
            </a:pPr>
            <a:r>
              <a:rPr lang="en-US" sz="2400" b="1" dirty="0">
                <a:solidFill>
                  <a:srgbClr val="FF0000"/>
                </a:solidFill>
              </a:rPr>
              <a:t>Sacraments and Sacramentals</a:t>
            </a:r>
          </a:p>
          <a:p>
            <a:pPr marL="457200" indent="-457200" algn="l">
              <a:spcBef>
                <a:spcPts val="600"/>
              </a:spcBef>
              <a:buClr>
                <a:schemeClr val="accent2"/>
              </a:buClr>
              <a:buFont typeface="Wingdings" panose="05000000000000000000" pitchFamily="2" charset="2"/>
              <a:buChar char="q"/>
            </a:pPr>
            <a:r>
              <a:rPr lang="en-US" sz="2400" b="1" dirty="0"/>
              <a:t>Eucharist</a:t>
            </a:r>
          </a:p>
          <a:p>
            <a:pPr marL="457200" indent="-457200" algn="l">
              <a:spcBef>
                <a:spcPts val="600"/>
              </a:spcBef>
              <a:buClr>
                <a:schemeClr val="accent2"/>
              </a:buClr>
              <a:buFont typeface="Wingdings" panose="05000000000000000000" pitchFamily="2" charset="2"/>
              <a:buChar char="q"/>
            </a:pPr>
            <a:r>
              <a:rPr lang="en-US" sz="2400" b="1" dirty="0"/>
              <a:t>Confessions</a:t>
            </a:r>
          </a:p>
          <a:p>
            <a:pPr marL="457200" indent="-457200" algn="l">
              <a:spcBef>
                <a:spcPts val="600"/>
              </a:spcBef>
              <a:buClr>
                <a:schemeClr val="accent2"/>
              </a:buClr>
              <a:buFont typeface="Wingdings" panose="05000000000000000000" pitchFamily="2" charset="2"/>
              <a:buChar char="q"/>
            </a:pPr>
            <a:r>
              <a:rPr lang="en-US" sz="2400" b="1" dirty="0"/>
              <a:t>Prayers and Rosary</a:t>
            </a:r>
          </a:p>
          <a:p>
            <a:pPr algn="l">
              <a:spcBef>
                <a:spcPts val="600"/>
              </a:spcBef>
            </a:pPr>
            <a:r>
              <a:rPr lang="en-US" sz="2400" b="1" dirty="0">
                <a:solidFill>
                  <a:srgbClr val="FFC000"/>
                </a:solidFill>
              </a:rPr>
              <a:t>Prayer</a:t>
            </a:r>
            <a:r>
              <a:rPr lang="en-US" sz="2400" dirty="0"/>
              <a:t> – lifting up the mind and heart.  </a:t>
            </a:r>
          </a:p>
          <a:p>
            <a:pPr algn="l">
              <a:spcBef>
                <a:spcPts val="600"/>
              </a:spcBef>
            </a:pPr>
            <a:r>
              <a:rPr lang="en-US" sz="2400" dirty="0"/>
              <a:t>- Mental and vocal – learn the Our Father</a:t>
            </a:r>
          </a:p>
          <a:p>
            <a:pPr algn="l">
              <a:spcBef>
                <a:spcPts val="600"/>
              </a:spcBef>
            </a:pPr>
            <a:r>
              <a:rPr lang="en-US" sz="2400" dirty="0"/>
              <a:t>- </a:t>
            </a:r>
            <a:r>
              <a:rPr lang="en-US" sz="2400" dirty="0" err="1"/>
              <a:t>eg.</a:t>
            </a:r>
            <a:r>
              <a:rPr lang="en-US" sz="2400" dirty="0"/>
              <a:t> Daily time to connect with God the father - John the milkman</a:t>
            </a:r>
            <a:endParaRPr lang="en-US" sz="2400" b="1" dirty="0"/>
          </a:p>
          <a:p>
            <a:pPr marL="457200" indent="-457200" algn="l">
              <a:spcBef>
                <a:spcPts val="600"/>
              </a:spcBef>
              <a:buClr>
                <a:schemeClr val="accent2"/>
              </a:buClr>
              <a:buFont typeface="Wingdings" panose="05000000000000000000" pitchFamily="2" charset="2"/>
              <a:buChar char="q"/>
            </a:pPr>
            <a:r>
              <a:rPr lang="en-US" sz="2400" b="1" dirty="0"/>
              <a:t>Holy Water</a:t>
            </a:r>
          </a:p>
          <a:p>
            <a:pPr marL="457200" indent="-457200" algn="l">
              <a:spcBef>
                <a:spcPts val="600"/>
              </a:spcBef>
              <a:buClr>
                <a:schemeClr val="accent2"/>
              </a:buClr>
              <a:buFont typeface="Wingdings" panose="05000000000000000000" pitchFamily="2" charset="2"/>
              <a:buChar char="q"/>
            </a:pPr>
            <a:r>
              <a:rPr lang="en-US" sz="2400" b="1" dirty="0"/>
              <a:t>Sign of the cross</a:t>
            </a:r>
          </a:p>
          <a:p>
            <a:pPr algn="l">
              <a:spcBef>
                <a:spcPts val="600"/>
              </a:spcBef>
            </a:pPr>
            <a:endParaRPr lang="en-US" sz="2400" dirty="0"/>
          </a:p>
          <a:p>
            <a:pPr algn="l">
              <a:spcBef>
                <a:spcPts val="600"/>
              </a:spcBef>
            </a:pPr>
            <a:endParaRPr lang="en-US" sz="2400" dirty="0"/>
          </a:p>
        </p:txBody>
      </p:sp>
      <p:pic>
        <p:nvPicPr>
          <p:cNvPr id="6" name="Picture 5">
            <a:extLst>
              <a:ext uri="{FF2B5EF4-FFF2-40B4-BE49-F238E27FC236}">
                <a16:creationId xmlns:a16="http://schemas.microsoft.com/office/drawing/2014/main" id="{46E271CF-609C-4393-877D-68C551F55D33}"/>
              </a:ext>
            </a:extLst>
          </p:cNvPr>
          <p:cNvPicPr>
            <a:picLocks noChangeAspect="1"/>
          </p:cNvPicPr>
          <p:nvPr/>
        </p:nvPicPr>
        <p:blipFill>
          <a:blip r:embed="rId2"/>
          <a:stretch>
            <a:fillRect/>
          </a:stretch>
        </p:blipFill>
        <p:spPr>
          <a:xfrm>
            <a:off x="6792066" y="4320145"/>
            <a:ext cx="5137622" cy="2193591"/>
          </a:xfrm>
          <a:prstGeom prst="rect">
            <a:avLst/>
          </a:prstGeom>
        </p:spPr>
      </p:pic>
      <p:pic>
        <p:nvPicPr>
          <p:cNvPr id="8" name="Picture 7">
            <a:extLst>
              <a:ext uri="{FF2B5EF4-FFF2-40B4-BE49-F238E27FC236}">
                <a16:creationId xmlns:a16="http://schemas.microsoft.com/office/drawing/2014/main" id="{503A82F9-931A-4362-B443-5C9AD5757DCC}"/>
              </a:ext>
            </a:extLst>
          </p:cNvPr>
          <p:cNvPicPr>
            <a:picLocks noChangeAspect="1"/>
          </p:cNvPicPr>
          <p:nvPr/>
        </p:nvPicPr>
        <p:blipFill>
          <a:blip r:embed="rId3"/>
          <a:stretch>
            <a:fillRect/>
          </a:stretch>
        </p:blipFill>
        <p:spPr>
          <a:xfrm>
            <a:off x="9266650" y="461638"/>
            <a:ext cx="2444707" cy="3664443"/>
          </a:xfrm>
          <a:prstGeom prst="round2DiagRect">
            <a:avLst>
              <a:gd name="adj1" fmla="val 16667"/>
              <a:gd name="adj2" fmla="val 0"/>
            </a:avLst>
          </a:prstGeom>
          <a:ln w="88900" cap="sq">
            <a:solidFill>
              <a:srgbClr val="FFFF00"/>
            </a:solidFill>
            <a:miter lim="800000"/>
          </a:ln>
          <a:effectLst>
            <a:outerShdw blurRad="254000" algn="tl" rotWithShape="0">
              <a:srgbClr val="000000">
                <a:alpha val="43000"/>
              </a:srgbClr>
            </a:outerShdw>
          </a:effectLst>
        </p:spPr>
      </p:pic>
      <p:sp>
        <p:nvSpPr>
          <p:cNvPr id="2" name="Rectangle 1">
            <a:extLst>
              <a:ext uri="{FF2B5EF4-FFF2-40B4-BE49-F238E27FC236}">
                <a16:creationId xmlns:a16="http://schemas.microsoft.com/office/drawing/2014/main" id="{9AC20DFD-24AA-4813-BD6C-BC5873B406B2}"/>
              </a:ext>
            </a:extLst>
          </p:cNvPr>
          <p:cNvSpPr/>
          <p:nvPr/>
        </p:nvSpPr>
        <p:spPr>
          <a:xfrm>
            <a:off x="363523" y="4716358"/>
            <a:ext cx="6096000" cy="1569660"/>
          </a:xfrm>
          <a:prstGeom prst="rect">
            <a:avLst/>
          </a:prstGeom>
        </p:spPr>
        <p:txBody>
          <a:bodyPr>
            <a:spAutoFit/>
          </a:bodyPr>
          <a:lstStyle/>
          <a:p>
            <a:r>
              <a:rPr lang="en-US" sz="2400" b="1" dirty="0">
                <a:solidFill>
                  <a:srgbClr val="FFC000"/>
                </a:solidFill>
                <a:latin typeface="Tw Cen MT" panose="020B0602020104020603" pitchFamily="34" charset="0"/>
              </a:rPr>
              <a:t>God’s Word:</a:t>
            </a:r>
          </a:p>
          <a:p>
            <a:r>
              <a:rPr lang="en-US" sz="2400" dirty="0">
                <a:latin typeface="Tw Cen MT" panose="020B0602020104020603" pitchFamily="34" charset="0"/>
              </a:rPr>
              <a:t>“Jesus answered, “It is written: ‘Man shall not live on bread alone, but on every word that comes from the mouth of God” (Mt 4:4) </a:t>
            </a:r>
          </a:p>
        </p:txBody>
      </p:sp>
    </p:spTree>
    <p:extLst>
      <p:ext uri="{BB962C8B-B14F-4D97-AF65-F5344CB8AC3E}">
        <p14:creationId xmlns:p14="http://schemas.microsoft.com/office/powerpoint/2010/main" val="820220341"/>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otalTime>1</TotalTime>
  <Words>1780</Words>
  <Application>Microsoft Office PowerPoint</Application>
  <PresentationFormat>Widescreen</PresentationFormat>
  <Paragraphs>112</Paragraphs>
  <Slides>16</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Century Gothic</vt:lpstr>
      <vt:lpstr>Corbel</vt:lpstr>
      <vt:lpstr>Tahoma</vt:lpstr>
      <vt:lpstr>Tw Cen MT</vt:lpstr>
      <vt:lpstr>Wingdings</vt:lpstr>
      <vt:lpstr>Basis</vt:lpstr>
      <vt:lpstr>Is Satan Real?   Exploring Scriptures &amp; Life of the Saints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 Satan Real?   Exploring Scriptures &amp; Life of the Saints</dc:title>
  <dc:creator>Christopher Thnay</dc:creator>
  <cp:lastModifiedBy>Christopher Thnay</cp:lastModifiedBy>
  <cp:revision>2</cp:revision>
  <dcterms:created xsi:type="dcterms:W3CDTF">2020-02-24T00:27:34Z</dcterms:created>
  <dcterms:modified xsi:type="dcterms:W3CDTF">2024-04-21T20:27:14Z</dcterms:modified>
</cp:coreProperties>
</file>